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7" r:id="rId6"/>
    <p:sldMasterId id="2147483713" r:id="rId7"/>
    <p:sldMasterId id="2147483726" r:id="rId8"/>
  </p:sldMasterIdLst>
  <p:notesMasterIdLst>
    <p:notesMasterId r:id="rId29"/>
  </p:notesMasterIdLst>
  <p:sldIdLst>
    <p:sldId id="1469" r:id="rId9"/>
    <p:sldId id="334" r:id="rId10"/>
    <p:sldId id="1492" r:id="rId11"/>
    <p:sldId id="1206" r:id="rId12"/>
    <p:sldId id="1484" r:id="rId13"/>
    <p:sldId id="1493" r:id="rId14"/>
    <p:sldId id="1472" r:id="rId15"/>
    <p:sldId id="1497" r:id="rId16"/>
    <p:sldId id="1498" r:id="rId17"/>
    <p:sldId id="1494" r:id="rId18"/>
    <p:sldId id="1089" r:id="rId19"/>
    <p:sldId id="1090" r:id="rId20"/>
    <p:sldId id="1093" r:id="rId21"/>
    <p:sldId id="259" r:id="rId22"/>
    <p:sldId id="1495" r:id="rId23"/>
    <p:sldId id="1479" r:id="rId24"/>
    <p:sldId id="1476" r:id="rId25"/>
    <p:sldId id="1481" r:id="rId26"/>
    <p:sldId id="1496" r:id="rId27"/>
    <p:sldId id="14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FFCC"/>
    <a:srgbClr val="FFCC99"/>
    <a:srgbClr val="00CCFF"/>
    <a:srgbClr val="FF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F89D2-40C6-4737-9E92-2972889C6010}" v="12861" dt="2021-04-16T06:54:51.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6449" autoAdjust="0"/>
  </p:normalViewPr>
  <p:slideViewPr>
    <p:cSldViewPr snapToGrid="0">
      <p:cViewPr varScale="1">
        <p:scale>
          <a:sx n="86" d="100"/>
          <a:sy n="86" d="100"/>
        </p:scale>
        <p:origin x="2478" y="78"/>
      </p:cViewPr>
      <p:guideLst/>
    </p:cSldViewPr>
  </p:slideViewPr>
  <p:outlineViewPr>
    <p:cViewPr>
      <p:scale>
        <a:sx n="33" d="100"/>
        <a:sy n="33" d="100"/>
      </p:scale>
      <p:origin x="0" y="-7627"/>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nnaly" userId="eb8758f9-e313-4043-be46-930a83a7ddb9" providerId="ADAL" clId="{92BF89D2-40C6-4737-9E92-2972889C6010}"/>
    <pc:docChg chg="undo addSld delSld modSld sldOrd delMainMaster">
      <pc:chgData name="Lisa Annaly" userId="eb8758f9-e313-4043-be46-930a83a7ddb9" providerId="ADAL" clId="{92BF89D2-40C6-4737-9E92-2972889C6010}" dt="2021-04-16T06:54:51.635" v="12815" actId="20577"/>
      <pc:docMkLst>
        <pc:docMk/>
      </pc:docMkLst>
      <pc:sldChg chg="modSp del">
        <pc:chgData name="Lisa Annaly" userId="eb8758f9-e313-4043-be46-930a83a7ddb9" providerId="ADAL" clId="{92BF89D2-40C6-4737-9E92-2972889C6010}" dt="2021-04-15T18:07:56.086" v="5813" actId="2696"/>
        <pc:sldMkLst>
          <pc:docMk/>
          <pc:sldMk cId="224410469" sldId="256"/>
        </pc:sldMkLst>
        <pc:spChg chg="mod">
          <ac:chgData name="Lisa Annaly" userId="eb8758f9-e313-4043-be46-930a83a7ddb9" providerId="ADAL" clId="{92BF89D2-40C6-4737-9E92-2972889C6010}" dt="2021-04-15T18:07:51.690" v="5812" actId="6549"/>
          <ac:spMkLst>
            <pc:docMk/>
            <pc:sldMk cId="224410469" sldId="256"/>
            <ac:spMk id="2" creationId="{67FE6E5F-670A-459E-B486-8EA889CFEF4E}"/>
          </ac:spMkLst>
        </pc:spChg>
      </pc:sldChg>
      <pc:sldChg chg="add">
        <pc:chgData name="Lisa Annaly" userId="eb8758f9-e313-4043-be46-930a83a7ddb9" providerId="ADAL" clId="{92BF89D2-40C6-4737-9E92-2972889C6010}" dt="2021-04-15T09:56:32.475" v="3620"/>
        <pc:sldMkLst>
          <pc:docMk/>
          <pc:sldMk cId="383575710" sldId="259"/>
        </pc:sldMkLst>
      </pc:sldChg>
      <pc:sldChg chg="addSp modSp add del">
        <pc:chgData name="Lisa Annaly" userId="eb8758f9-e313-4043-be46-930a83a7ddb9" providerId="ADAL" clId="{92BF89D2-40C6-4737-9E92-2972889C6010}" dt="2021-04-15T18:48:08.883" v="8059" actId="2696"/>
        <pc:sldMkLst>
          <pc:docMk/>
          <pc:sldMk cId="2568768164" sldId="273"/>
        </pc:sldMkLst>
        <pc:spChg chg="add mod">
          <ac:chgData name="Lisa Annaly" userId="eb8758f9-e313-4043-be46-930a83a7ddb9" providerId="ADAL" clId="{92BF89D2-40C6-4737-9E92-2972889C6010}" dt="2021-04-15T18:47:19.401" v="8050" actId="20577"/>
          <ac:spMkLst>
            <pc:docMk/>
            <pc:sldMk cId="2568768164" sldId="273"/>
            <ac:spMk id="3" creationId="{5FCF20DF-9DFC-431E-A8A7-259184718E1E}"/>
          </ac:spMkLst>
        </pc:spChg>
        <pc:picChg chg="mod">
          <ac:chgData name="Lisa Annaly" userId="eb8758f9-e313-4043-be46-930a83a7ddb9" providerId="ADAL" clId="{92BF89D2-40C6-4737-9E92-2972889C6010}" dt="2021-04-15T18:47:05.068" v="8015" actId="1076"/>
          <ac:picMkLst>
            <pc:docMk/>
            <pc:sldMk cId="2568768164" sldId="273"/>
            <ac:picMk id="6" creationId="{AC08FD6B-DD3B-49EE-BB3B-7700B7C1CB1D}"/>
          </ac:picMkLst>
        </pc:picChg>
      </pc:sldChg>
      <pc:sldChg chg="addSp delSp modSp add">
        <pc:chgData name="Lisa Annaly" userId="eb8758f9-e313-4043-be46-930a83a7ddb9" providerId="ADAL" clId="{92BF89D2-40C6-4737-9E92-2972889C6010}" dt="2021-04-16T05:42:21.092" v="8417"/>
        <pc:sldMkLst>
          <pc:docMk/>
          <pc:sldMk cId="4165723352" sldId="334"/>
        </pc:sldMkLst>
        <pc:spChg chg="mod">
          <ac:chgData name="Lisa Annaly" userId="eb8758f9-e313-4043-be46-930a83a7ddb9" providerId="ADAL" clId="{92BF89D2-40C6-4737-9E92-2972889C6010}" dt="2021-04-16T05:35:51.720" v="8126" actId="20577"/>
          <ac:spMkLst>
            <pc:docMk/>
            <pc:sldMk cId="4165723352" sldId="334"/>
            <ac:spMk id="2" creationId="{62260A50-B755-48C5-9EC8-665FC0A76173}"/>
          </ac:spMkLst>
        </pc:spChg>
        <pc:graphicFrameChg chg="mod">
          <ac:chgData name="Lisa Annaly" userId="eb8758f9-e313-4043-be46-930a83a7ddb9" providerId="ADAL" clId="{92BF89D2-40C6-4737-9E92-2972889C6010}" dt="2021-04-16T05:42:21.092" v="8417"/>
          <ac:graphicFrameMkLst>
            <pc:docMk/>
            <pc:sldMk cId="4165723352" sldId="334"/>
            <ac:graphicFrameMk id="7" creationId="{00210C3F-6EC3-432F-BA4B-18D3A5631E3F}"/>
          </ac:graphicFrameMkLst>
        </pc:graphicFrameChg>
        <pc:picChg chg="add del mod">
          <ac:chgData name="Lisa Annaly" userId="eb8758f9-e313-4043-be46-930a83a7ddb9" providerId="ADAL" clId="{92BF89D2-40C6-4737-9E92-2972889C6010}" dt="2021-04-16T05:40:30.879" v="8412" actId="478"/>
          <ac:picMkLst>
            <pc:docMk/>
            <pc:sldMk cId="4165723352" sldId="334"/>
            <ac:picMk id="5" creationId="{BD3E5D60-9EEA-466A-BFF3-7F46F88C736F}"/>
          </ac:picMkLst>
        </pc:picChg>
      </pc:sldChg>
      <pc:sldChg chg="add del">
        <pc:chgData name="Lisa Annaly" userId="eb8758f9-e313-4043-be46-930a83a7ddb9" providerId="ADAL" clId="{92BF89D2-40C6-4737-9E92-2972889C6010}" dt="2021-04-15T11:41:25.334" v="4946" actId="2696"/>
        <pc:sldMkLst>
          <pc:docMk/>
          <pc:sldMk cId="1896445189" sldId="336"/>
        </pc:sldMkLst>
      </pc:sldChg>
      <pc:sldChg chg="delSp modSp add del ord">
        <pc:chgData name="Lisa Annaly" userId="eb8758f9-e313-4043-be46-930a83a7ddb9" providerId="ADAL" clId="{92BF89D2-40C6-4737-9E92-2972889C6010}" dt="2021-04-15T09:24:13.743" v="3619" actId="2696"/>
        <pc:sldMkLst>
          <pc:docMk/>
          <pc:sldMk cId="3016091707" sldId="499"/>
        </pc:sldMkLst>
        <pc:spChg chg="del">
          <ac:chgData name="Lisa Annaly" userId="eb8758f9-e313-4043-be46-930a83a7ddb9" providerId="ADAL" clId="{92BF89D2-40C6-4737-9E92-2972889C6010}" dt="2021-04-15T06:37:35.142" v="3586" actId="478"/>
          <ac:spMkLst>
            <pc:docMk/>
            <pc:sldMk cId="3016091707" sldId="499"/>
            <ac:spMk id="2" creationId="{FAAD814F-0264-4F9D-A64C-CC31407284CD}"/>
          </ac:spMkLst>
        </pc:spChg>
        <pc:spChg chg="mod">
          <ac:chgData name="Lisa Annaly" userId="eb8758f9-e313-4043-be46-930a83a7ddb9" providerId="ADAL" clId="{92BF89D2-40C6-4737-9E92-2972889C6010}" dt="2021-04-15T06:37:59.511" v="3613" actId="1035"/>
          <ac:spMkLst>
            <pc:docMk/>
            <pc:sldMk cId="3016091707" sldId="499"/>
            <ac:spMk id="5" creationId="{EECC0140-708A-4BEC-80E1-F601809E9867}"/>
          </ac:spMkLst>
        </pc:spChg>
        <pc:spChg chg="mod">
          <ac:chgData name="Lisa Annaly" userId="eb8758f9-e313-4043-be46-930a83a7ddb9" providerId="ADAL" clId="{92BF89D2-40C6-4737-9E92-2972889C6010}" dt="2021-04-15T06:37:59.511" v="3613" actId="1035"/>
          <ac:spMkLst>
            <pc:docMk/>
            <pc:sldMk cId="3016091707" sldId="499"/>
            <ac:spMk id="6" creationId="{8EF71C58-677C-4CDB-99EF-DC5CBD77BE2B}"/>
          </ac:spMkLst>
        </pc:spChg>
        <pc:spChg chg="mod">
          <ac:chgData name="Lisa Annaly" userId="eb8758f9-e313-4043-be46-930a83a7ddb9" providerId="ADAL" clId="{92BF89D2-40C6-4737-9E92-2972889C6010}" dt="2021-04-15T06:37:59.511" v="3613" actId="1035"/>
          <ac:spMkLst>
            <pc:docMk/>
            <pc:sldMk cId="3016091707" sldId="499"/>
            <ac:spMk id="7" creationId="{C960ACBF-EA70-4563-A968-EB5362CC1DA4}"/>
          </ac:spMkLst>
        </pc:spChg>
        <pc:spChg chg="mod">
          <ac:chgData name="Lisa Annaly" userId="eb8758f9-e313-4043-be46-930a83a7ddb9" providerId="ADAL" clId="{92BF89D2-40C6-4737-9E92-2972889C6010}" dt="2021-04-15T06:37:59.511" v="3613" actId="1035"/>
          <ac:spMkLst>
            <pc:docMk/>
            <pc:sldMk cId="3016091707" sldId="499"/>
            <ac:spMk id="8" creationId="{FE499FD1-B6EB-42E4-BA8D-93F18918BD9A}"/>
          </ac:spMkLst>
        </pc:spChg>
        <pc:spChg chg="mod">
          <ac:chgData name="Lisa Annaly" userId="eb8758f9-e313-4043-be46-930a83a7ddb9" providerId="ADAL" clId="{92BF89D2-40C6-4737-9E92-2972889C6010}" dt="2021-04-15T06:37:59.511" v="3613" actId="1035"/>
          <ac:spMkLst>
            <pc:docMk/>
            <pc:sldMk cId="3016091707" sldId="499"/>
            <ac:spMk id="9" creationId="{8D6C33C7-07E4-4B0A-80AA-56304CE8A5C3}"/>
          </ac:spMkLst>
        </pc:spChg>
        <pc:spChg chg="mod">
          <ac:chgData name="Lisa Annaly" userId="eb8758f9-e313-4043-be46-930a83a7ddb9" providerId="ADAL" clId="{92BF89D2-40C6-4737-9E92-2972889C6010}" dt="2021-04-15T06:37:59.511" v="3613" actId="1035"/>
          <ac:spMkLst>
            <pc:docMk/>
            <pc:sldMk cId="3016091707" sldId="499"/>
            <ac:spMk id="10" creationId="{D01AA025-2047-480D-BD6D-DAA121080C3A}"/>
          </ac:spMkLst>
        </pc:spChg>
        <pc:spChg chg="mod">
          <ac:chgData name="Lisa Annaly" userId="eb8758f9-e313-4043-be46-930a83a7ddb9" providerId="ADAL" clId="{92BF89D2-40C6-4737-9E92-2972889C6010}" dt="2021-04-15T06:38:20.918" v="3617" actId="20577"/>
          <ac:spMkLst>
            <pc:docMk/>
            <pc:sldMk cId="3016091707" sldId="499"/>
            <ac:spMk id="11" creationId="{1012AB1F-B137-4E5F-A146-9C3E0BDA4E9D}"/>
          </ac:spMkLst>
        </pc:spChg>
        <pc:spChg chg="del">
          <ac:chgData name="Lisa Annaly" userId="eb8758f9-e313-4043-be46-930a83a7ddb9" providerId="ADAL" clId="{92BF89D2-40C6-4737-9E92-2972889C6010}" dt="2021-04-15T06:36:54.912" v="3581" actId="478"/>
          <ac:spMkLst>
            <pc:docMk/>
            <pc:sldMk cId="3016091707" sldId="499"/>
            <ac:spMk id="12" creationId="{40D5A1C6-63E0-410D-BCDF-ADC61C96ECD5}"/>
          </ac:spMkLst>
        </pc:spChg>
        <pc:spChg chg="del">
          <ac:chgData name="Lisa Annaly" userId="eb8758f9-e313-4043-be46-930a83a7ddb9" providerId="ADAL" clId="{92BF89D2-40C6-4737-9E92-2972889C6010}" dt="2021-04-15T06:37:35.142" v="3586" actId="478"/>
          <ac:spMkLst>
            <pc:docMk/>
            <pc:sldMk cId="3016091707" sldId="499"/>
            <ac:spMk id="33" creationId="{9357ADEF-D987-40AD-B0F2-C803187D78BD}"/>
          </ac:spMkLst>
        </pc:spChg>
        <pc:spChg chg="del">
          <ac:chgData name="Lisa Annaly" userId="eb8758f9-e313-4043-be46-930a83a7ddb9" providerId="ADAL" clId="{92BF89D2-40C6-4737-9E92-2972889C6010}" dt="2021-04-15T06:37:35.142" v="3586" actId="478"/>
          <ac:spMkLst>
            <pc:docMk/>
            <pc:sldMk cId="3016091707" sldId="499"/>
            <ac:spMk id="34" creationId="{713D6F24-965A-472F-A71F-9A047C15161F}"/>
          </ac:spMkLst>
        </pc:spChg>
        <pc:spChg chg="del">
          <ac:chgData name="Lisa Annaly" userId="eb8758f9-e313-4043-be46-930a83a7ddb9" providerId="ADAL" clId="{92BF89D2-40C6-4737-9E92-2972889C6010}" dt="2021-04-15T06:37:35.142" v="3586" actId="478"/>
          <ac:spMkLst>
            <pc:docMk/>
            <pc:sldMk cId="3016091707" sldId="499"/>
            <ac:spMk id="35" creationId="{F98BD381-C113-416D-9325-76ABA82E1CA5}"/>
          </ac:spMkLst>
        </pc:spChg>
        <pc:spChg chg="del">
          <ac:chgData name="Lisa Annaly" userId="eb8758f9-e313-4043-be46-930a83a7ddb9" providerId="ADAL" clId="{92BF89D2-40C6-4737-9E92-2972889C6010}" dt="2021-04-15T06:37:40.394" v="3588" actId="478"/>
          <ac:spMkLst>
            <pc:docMk/>
            <pc:sldMk cId="3016091707" sldId="499"/>
            <ac:spMk id="36" creationId="{B34491F1-D755-4AB9-A41E-2B9F4D5CC975}"/>
          </ac:spMkLst>
        </pc:spChg>
        <pc:spChg chg="del">
          <ac:chgData name="Lisa Annaly" userId="eb8758f9-e313-4043-be46-930a83a7ddb9" providerId="ADAL" clId="{92BF89D2-40C6-4737-9E92-2972889C6010}" dt="2021-04-15T06:37:37.911" v="3587" actId="478"/>
          <ac:spMkLst>
            <pc:docMk/>
            <pc:sldMk cId="3016091707" sldId="499"/>
            <ac:spMk id="37" creationId="{F837CBBE-C8D1-4494-A993-45E9575F70ED}"/>
          </ac:spMkLst>
        </pc:spChg>
        <pc:picChg chg="mod">
          <ac:chgData name="Lisa Annaly" userId="eb8758f9-e313-4043-be46-930a83a7ddb9" providerId="ADAL" clId="{92BF89D2-40C6-4737-9E92-2972889C6010}" dt="2021-04-15T06:37:59.511" v="3613" actId="1035"/>
          <ac:picMkLst>
            <pc:docMk/>
            <pc:sldMk cId="3016091707" sldId="499"/>
            <ac:picMk id="13" creationId="{410F9026-C348-4E98-9E20-8187DD2B2C80}"/>
          </ac:picMkLst>
        </pc:picChg>
        <pc:picChg chg="mod">
          <ac:chgData name="Lisa Annaly" userId="eb8758f9-e313-4043-be46-930a83a7ddb9" providerId="ADAL" clId="{92BF89D2-40C6-4737-9E92-2972889C6010}" dt="2021-04-15T06:37:59.511" v="3613" actId="1035"/>
          <ac:picMkLst>
            <pc:docMk/>
            <pc:sldMk cId="3016091707" sldId="499"/>
            <ac:picMk id="14" creationId="{4959B075-30FB-4D94-8A4C-7CA389991C47}"/>
          </ac:picMkLst>
        </pc:picChg>
        <pc:picChg chg="mod">
          <ac:chgData name="Lisa Annaly" userId="eb8758f9-e313-4043-be46-930a83a7ddb9" providerId="ADAL" clId="{92BF89D2-40C6-4737-9E92-2972889C6010}" dt="2021-04-15T06:37:59.511" v="3613" actId="1035"/>
          <ac:picMkLst>
            <pc:docMk/>
            <pc:sldMk cId="3016091707" sldId="499"/>
            <ac:picMk id="15" creationId="{5A006232-F92E-403A-A2AA-B85C2B96E559}"/>
          </ac:picMkLst>
        </pc:picChg>
        <pc:picChg chg="mod">
          <ac:chgData name="Lisa Annaly" userId="eb8758f9-e313-4043-be46-930a83a7ddb9" providerId="ADAL" clId="{92BF89D2-40C6-4737-9E92-2972889C6010}" dt="2021-04-15T06:37:59.511" v="3613" actId="1035"/>
          <ac:picMkLst>
            <pc:docMk/>
            <pc:sldMk cId="3016091707" sldId="499"/>
            <ac:picMk id="16" creationId="{54B26D59-761B-4E32-9810-B8B363E11381}"/>
          </ac:picMkLst>
        </pc:picChg>
        <pc:picChg chg="mod">
          <ac:chgData name="Lisa Annaly" userId="eb8758f9-e313-4043-be46-930a83a7ddb9" providerId="ADAL" clId="{92BF89D2-40C6-4737-9E92-2972889C6010}" dt="2021-04-15T06:37:59.511" v="3613" actId="1035"/>
          <ac:picMkLst>
            <pc:docMk/>
            <pc:sldMk cId="3016091707" sldId="499"/>
            <ac:picMk id="17" creationId="{2CC1DC34-99FE-4E9E-A8C6-AAF4114BFF9C}"/>
          </ac:picMkLst>
        </pc:picChg>
        <pc:picChg chg="mod">
          <ac:chgData name="Lisa Annaly" userId="eb8758f9-e313-4043-be46-930a83a7ddb9" providerId="ADAL" clId="{92BF89D2-40C6-4737-9E92-2972889C6010}" dt="2021-04-15T06:37:59.511" v="3613" actId="1035"/>
          <ac:picMkLst>
            <pc:docMk/>
            <pc:sldMk cId="3016091707" sldId="499"/>
            <ac:picMk id="18" creationId="{B52202C1-1E08-4337-BFF7-5FE5D0058801}"/>
          </ac:picMkLst>
        </pc:picChg>
        <pc:picChg chg="mod">
          <ac:chgData name="Lisa Annaly" userId="eb8758f9-e313-4043-be46-930a83a7ddb9" providerId="ADAL" clId="{92BF89D2-40C6-4737-9E92-2972889C6010}" dt="2021-04-15T06:37:59.511" v="3613" actId="1035"/>
          <ac:picMkLst>
            <pc:docMk/>
            <pc:sldMk cId="3016091707" sldId="499"/>
            <ac:picMk id="19" creationId="{2970330A-AFF5-4F5C-AE84-01FB719077B4}"/>
          </ac:picMkLst>
        </pc:picChg>
        <pc:picChg chg="mod">
          <ac:chgData name="Lisa Annaly" userId="eb8758f9-e313-4043-be46-930a83a7ddb9" providerId="ADAL" clId="{92BF89D2-40C6-4737-9E92-2972889C6010}" dt="2021-04-15T06:37:59.511" v="3613" actId="1035"/>
          <ac:picMkLst>
            <pc:docMk/>
            <pc:sldMk cId="3016091707" sldId="499"/>
            <ac:picMk id="20" creationId="{B81DEAA8-9280-44AE-8A27-C81193A0CCC5}"/>
          </ac:picMkLst>
        </pc:picChg>
        <pc:picChg chg="mod">
          <ac:chgData name="Lisa Annaly" userId="eb8758f9-e313-4043-be46-930a83a7ddb9" providerId="ADAL" clId="{92BF89D2-40C6-4737-9E92-2972889C6010}" dt="2021-04-15T06:37:59.511" v="3613" actId="1035"/>
          <ac:picMkLst>
            <pc:docMk/>
            <pc:sldMk cId="3016091707" sldId="499"/>
            <ac:picMk id="21" creationId="{2F02FF33-3790-429E-86D1-572EBC5A4EDF}"/>
          </ac:picMkLst>
        </pc:picChg>
        <pc:picChg chg="mod">
          <ac:chgData name="Lisa Annaly" userId="eb8758f9-e313-4043-be46-930a83a7ddb9" providerId="ADAL" clId="{92BF89D2-40C6-4737-9E92-2972889C6010}" dt="2021-04-15T06:37:59.511" v="3613" actId="1035"/>
          <ac:picMkLst>
            <pc:docMk/>
            <pc:sldMk cId="3016091707" sldId="499"/>
            <ac:picMk id="22" creationId="{9A6FBFF2-20F1-4069-A064-DF02C62AA47A}"/>
          </ac:picMkLst>
        </pc:picChg>
        <pc:picChg chg="mod">
          <ac:chgData name="Lisa Annaly" userId="eb8758f9-e313-4043-be46-930a83a7ddb9" providerId="ADAL" clId="{92BF89D2-40C6-4737-9E92-2972889C6010}" dt="2021-04-15T06:37:59.511" v="3613" actId="1035"/>
          <ac:picMkLst>
            <pc:docMk/>
            <pc:sldMk cId="3016091707" sldId="499"/>
            <ac:picMk id="23" creationId="{D774E287-28F6-490C-868D-4D79F929F3A4}"/>
          </ac:picMkLst>
        </pc:picChg>
        <pc:picChg chg="mod">
          <ac:chgData name="Lisa Annaly" userId="eb8758f9-e313-4043-be46-930a83a7ddb9" providerId="ADAL" clId="{92BF89D2-40C6-4737-9E92-2972889C6010}" dt="2021-04-15T06:37:59.511" v="3613" actId="1035"/>
          <ac:picMkLst>
            <pc:docMk/>
            <pc:sldMk cId="3016091707" sldId="499"/>
            <ac:picMk id="24" creationId="{A830B90A-9AB9-4A80-9E2C-F307CF346904}"/>
          </ac:picMkLst>
        </pc:picChg>
        <pc:picChg chg="del">
          <ac:chgData name="Lisa Annaly" userId="eb8758f9-e313-4043-be46-930a83a7ddb9" providerId="ADAL" clId="{92BF89D2-40C6-4737-9E92-2972889C6010}" dt="2021-04-15T06:36:59.328" v="3582" actId="478"/>
          <ac:picMkLst>
            <pc:docMk/>
            <pc:sldMk cId="3016091707" sldId="499"/>
            <ac:picMk id="25" creationId="{ECA6BAA4-4591-4F58-9E74-E240AE3F21DA}"/>
          </ac:picMkLst>
        </pc:picChg>
        <pc:picChg chg="del">
          <ac:chgData name="Lisa Annaly" userId="eb8758f9-e313-4043-be46-930a83a7ddb9" providerId="ADAL" clId="{92BF89D2-40C6-4737-9E92-2972889C6010}" dt="2021-04-15T06:36:59.328" v="3582" actId="478"/>
          <ac:picMkLst>
            <pc:docMk/>
            <pc:sldMk cId="3016091707" sldId="499"/>
            <ac:picMk id="26" creationId="{39D692EA-6AB2-4B50-8431-FDA26191106A}"/>
          </ac:picMkLst>
        </pc:picChg>
        <pc:picChg chg="del">
          <ac:chgData name="Lisa Annaly" userId="eb8758f9-e313-4043-be46-930a83a7ddb9" providerId="ADAL" clId="{92BF89D2-40C6-4737-9E92-2972889C6010}" dt="2021-04-15T06:36:59.328" v="3582" actId="478"/>
          <ac:picMkLst>
            <pc:docMk/>
            <pc:sldMk cId="3016091707" sldId="499"/>
            <ac:picMk id="27" creationId="{AD28C77D-4EE2-40B0-9778-E0DF9A3A647E}"/>
          </ac:picMkLst>
        </pc:picChg>
        <pc:picChg chg="del">
          <ac:chgData name="Lisa Annaly" userId="eb8758f9-e313-4043-be46-930a83a7ddb9" providerId="ADAL" clId="{92BF89D2-40C6-4737-9E92-2972889C6010}" dt="2021-04-15T06:36:59.328" v="3582" actId="478"/>
          <ac:picMkLst>
            <pc:docMk/>
            <pc:sldMk cId="3016091707" sldId="499"/>
            <ac:picMk id="28" creationId="{07FFD7C7-FB67-458E-88ED-3EF0F62409A5}"/>
          </ac:picMkLst>
        </pc:picChg>
        <pc:picChg chg="del">
          <ac:chgData name="Lisa Annaly" userId="eb8758f9-e313-4043-be46-930a83a7ddb9" providerId="ADAL" clId="{92BF89D2-40C6-4737-9E92-2972889C6010}" dt="2021-04-15T06:36:59.328" v="3582" actId="478"/>
          <ac:picMkLst>
            <pc:docMk/>
            <pc:sldMk cId="3016091707" sldId="499"/>
            <ac:picMk id="29" creationId="{802D7F66-607F-4C4B-B0DE-19AE64F7C6ED}"/>
          </ac:picMkLst>
        </pc:picChg>
        <pc:picChg chg="del">
          <ac:chgData name="Lisa Annaly" userId="eb8758f9-e313-4043-be46-930a83a7ddb9" providerId="ADAL" clId="{92BF89D2-40C6-4737-9E92-2972889C6010}" dt="2021-04-15T06:36:59.328" v="3582" actId="478"/>
          <ac:picMkLst>
            <pc:docMk/>
            <pc:sldMk cId="3016091707" sldId="499"/>
            <ac:picMk id="30" creationId="{562AED49-BDBA-45A8-805C-6BA4671F64D8}"/>
          </ac:picMkLst>
        </pc:picChg>
      </pc:sldChg>
      <pc:sldChg chg="modSp del">
        <pc:chgData name="Lisa Annaly" userId="eb8758f9-e313-4043-be46-930a83a7ddb9" providerId="ADAL" clId="{92BF89D2-40C6-4737-9E92-2972889C6010}" dt="2021-04-15T06:23:59.011" v="2897" actId="2696"/>
        <pc:sldMkLst>
          <pc:docMk/>
          <pc:sldMk cId="1836148640" sldId="1084"/>
        </pc:sldMkLst>
        <pc:spChg chg="mod">
          <ac:chgData name="Lisa Annaly" userId="eb8758f9-e313-4043-be46-930a83a7ddb9" providerId="ADAL" clId="{92BF89D2-40C6-4737-9E92-2972889C6010}" dt="2021-04-15T06:21:10.192" v="2561"/>
          <ac:spMkLst>
            <pc:docMk/>
            <pc:sldMk cId="1836148640" sldId="1084"/>
            <ac:spMk id="5" creationId="{24FE87B8-69F3-44F4-BD51-61E135021873}"/>
          </ac:spMkLst>
        </pc:spChg>
      </pc:sldChg>
      <pc:sldChg chg="modSp del ord">
        <pc:chgData name="Lisa Annaly" userId="eb8758f9-e313-4043-be46-930a83a7ddb9" providerId="ADAL" clId="{92BF89D2-40C6-4737-9E92-2972889C6010}" dt="2021-04-15T18:42:17.815" v="7534" actId="2696"/>
        <pc:sldMkLst>
          <pc:docMk/>
          <pc:sldMk cId="3621613051" sldId="1085"/>
        </pc:sldMkLst>
        <pc:spChg chg="mod">
          <ac:chgData name="Lisa Annaly" userId="eb8758f9-e313-4043-be46-930a83a7ddb9" providerId="ADAL" clId="{92BF89D2-40C6-4737-9E92-2972889C6010}" dt="2021-04-15T18:21:58.695" v="6407" actId="6549"/>
          <ac:spMkLst>
            <pc:docMk/>
            <pc:sldMk cId="3621613051" sldId="1085"/>
            <ac:spMk id="3" creationId="{1A361C47-37E5-482A-9D6A-38DBBBF84A0F}"/>
          </ac:spMkLst>
        </pc:spChg>
      </pc:sldChg>
      <pc:sldChg chg="modSp add">
        <pc:chgData name="Lisa Annaly" userId="eb8758f9-e313-4043-be46-930a83a7ddb9" providerId="ADAL" clId="{92BF89D2-40C6-4737-9E92-2972889C6010}" dt="2021-04-15T06:28:33.021" v="3092" actId="6549"/>
        <pc:sldMkLst>
          <pc:docMk/>
          <pc:sldMk cId="2571010141" sldId="1089"/>
        </pc:sldMkLst>
        <pc:spChg chg="mod">
          <ac:chgData name="Lisa Annaly" userId="eb8758f9-e313-4043-be46-930a83a7ddb9" providerId="ADAL" clId="{92BF89D2-40C6-4737-9E92-2972889C6010}" dt="2021-04-15T06:28:33.021" v="3092" actId="6549"/>
          <ac:spMkLst>
            <pc:docMk/>
            <pc:sldMk cId="2571010141" sldId="1089"/>
            <ac:spMk id="2" creationId="{E500D16D-AC66-4A96-808A-F7FC3AC3644F}"/>
          </ac:spMkLst>
        </pc:spChg>
      </pc:sldChg>
      <pc:sldChg chg="modSp add">
        <pc:chgData name="Lisa Annaly" userId="eb8758f9-e313-4043-be46-930a83a7ddb9" providerId="ADAL" clId="{92BF89D2-40C6-4737-9E92-2972889C6010}" dt="2021-04-15T06:28:45.667" v="3093"/>
        <pc:sldMkLst>
          <pc:docMk/>
          <pc:sldMk cId="260305948" sldId="1090"/>
        </pc:sldMkLst>
        <pc:spChg chg="mod">
          <ac:chgData name="Lisa Annaly" userId="eb8758f9-e313-4043-be46-930a83a7ddb9" providerId="ADAL" clId="{92BF89D2-40C6-4737-9E92-2972889C6010}" dt="2021-04-15T06:28:45.667" v="3093"/>
          <ac:spMkLst>
            <pc:docMk/>
            <pc:sldMk cId="260305948" sldId="1090"/>
            <ac:spMk id="2" creationId="{E500D16D-AC66-4A96-808A-F7FC3AC3644F}"/>
          </ac:spMkLst>
        </pc:spChg>
      </pc:sldChg>
      <pc:sldChg chg="modSp add ord">
        <pc:chgData name="Lisa Annaly" userId="eb8758f9-e313-4043-be46-930a83a7ddb9" providerId="ADAL" clId="{92BF89D2-40C6-4737-9E92-2972889C6010}" dt="2021-04-15T06:29:22.162" v="3134" actId="6549"/>
        <pc:sldMkLst>
          <pc:docMk/>
          <pc:sldMk cId="4054735744" sldId="1093"/>
        </pc:sldMkLst>
        <pc:spChg chg="mod">
          <ac:chgData name="Lisa Annaly" userId="eb8758f9-e313-4043-be46-930a83a7ddb9" providerId="ADAL" clId="{92BF89D2-40C6-4737-9E92-2972889C6010}" dt="2021-04-15T06:29:22.162" v="3134" actId="6549"/>
          <ac:spMkLst>
            <pc:docMk/>
            <pc:sldMk cId="4054735744" sldId="1093"/>
            <ac:spMk id="2" creationId="{E500D16D-AC66-4A96-808A-F7FC3AC3644F}"/>
          </ac:spMkLst>
        </pc:spChg>
      </pc:sldChg>
      <pc:sldChg chg="addSp delSp modSp">
        <pc:chgData name="Lisa Annaly" userId="eb8758f9-e313-4043-be46-930a83a7ddb9" providerId="ADAL" clId="{92BF89D2-40C6-4737-9E92-2972889C6010}" dt="2021-04-15T18:28:34.769" v="6450" actId="404"/>
        <pc:sldMkLst>
          <pc:docMk/>
          <pc:sldMk cId="1345991853" sldId="1206"/>
        </pc:sldMkLst>
        <pc:spChg chg="mod">
          <ac:chgData name="Lisa Annaly" userId="eb8758f9-e313-4043-be46-930a83a7ddb9" providerId="ADAL" clId="{92BF89D2-40C6-4737-9E92-2972889C6010}" dt="2021-04-15T18:08:03.116" v="5827"/>
          <ac:spMkLst>
            <pc:docMk/>
            <pc:sldMk cId="1345991853" sldId="1206"/>
            <ac:spMk id="4" creationId="{7BC9151D-D4A5-4E3E-AACF-124E4907C06F}"/>
          </ac:spMkLst>
        </pc:spChg>
        <pc:spChg chg="add mod">
          <ac:chgData name="Lisa Annaly" userId="eb8758f9-e313-4043-be46-930a83a7ddb9" providerId="ADAL" clId="{92BF89D2-40C6-4737-9E92-2972889C6010}" dt="2021-04-15T18:18:55.307" v="6232" actId="1076"/>
          <ac:spMkLst>
            <pc:docMk/>
            <pc:sldMk cId="1345991853" sldId="1206"/>
            <ac:spMk id="5" creationId="{2105D170-1692-4E3D-A4A1-03BB04E7830E}"/>
          </ac:spMkLst>
        </pc:spChg>
        <pc:spChg chg="add mod">
          <ac:chgData name="Lisa Annaly" userId="eb8758f9-e313-4043-be46-930a83a7ddb9" providerId="ADAL" clId="{92BF89D2-40C6-4737-9E92-2972889C6010}" dt="2021-04-15T18:28:34.769" v="6450" actId="404"/>
          <ac:spMkLst>
            <pc:docMk/>
            <pc:sldMk cId="1345991853" sldId="1206"/>
            <ac:spMk id="8" creationId="{5E4ABD40-5FB3-4827-B120-E809421C9707}"/>
          </ac:spMkLst>
        </pc:spChg>
        <pc:spChg chg="mod">
          <ac:chgData name="Lisa Annaly" userId="eb8758f9-e313-4043-be46-930a83a7ddb9" providerId="ADAL" clId="{92BF89D2-40C6-4737-9E92-2972889C6010}" dt="2021-04-15T18:18:48.333" v="6230" actId="1076"/>
          <ac:spMkLst>
            <pc:docMk/>
            <pc:sldMk cId="1345991853" sldId="1206"/>
            <ac:spMk id="78851" creationId="{00000000-0000-0000-0000-000000000000}"/>
          </ac:spMkLst>
        </pc:spChg>
        <pc:picChg chg="del mod">
          <ac:chgData name="Lisa Annaly" userId="eb8758f9-e313-4043-be46-930a83a7ddb9" providerId="ADAL" clId="{92BF89D2-40C6-4737-9E92-2972889C6010}" dt="2021-04-15T18:17:09.534" v="6200" actId="478"/>
          <ac:picMkLst>
            <pc:docMk/>
            <pc:sldMk cId="1345991853" sldId="1206"/>
            <ac:picMk id="3" creationId="{00000000-0000-0000-0000-000000000000}"/>
          </ac:picMkLst>
        </pc:picChg>
        <pc:picChg chg="add mod">
          <ac:chgData name="Lisa Annaly" userId="eb8758f9-e313-4043-be46-930a83a7ddb9" providerId="ADAL" clId="{92BF89D2-40C6-4737-9E92-2972889C6010}" dt="2021-04-15T18:19:03.666" v="6235" actId="167"/>
          <ac:picMkLst>
            <pc:docMk/>
            <pc:sldMk cId="1345991853" sldId="1206"/>
            <ac:picMk id="6" creationId="{82C4C7E9-430E-4771-B362-DC9E2E5C3045}"/>
          </ac:picMkLst>
        </pc:picChg>
        <pc:picChg chg="del mod">
          <ac:chgData name="Lisa Annaly" userId="eb8758f9-e313-4043-be46-930a83a7ddb9" providerId="ADAL" clId="{92BF89D2-40C6-4737-9E92-2972889C6010}" dt="2021-04-15T18:14:41.028" v="6188" actId="478"/>
          <ac:picMkLst>
            <pc:docMk/>
            <pc:sldMk cId="1345991853" sldId="1206"/>
            <ac:picMk id="7" creationId="{D8C882B0-2ABA-4C5D-9FF6-810FE7ECEC88}"/>
          </ac:picMkLst>
        </pc:picChg>
        <pc:picChg chg="add mod">
          <ac:chgData name="Lisa Annaly" userId="eb8758f9-e313-4043-be46-930a83a7ddb9" providerId="ADAL" clId="{92BF89D2-40C6-4737-9E92-2972889C6010}" dt="2021-04-15T18:19:07.876" v="6236" actId="1076"/>
          <ac:picMkLst>
            <pc:docMk/>
            <pc:sldMk cId="1345991853" sldId="1206"/>
            <ac:picMk id="10" creationId="{220745B5-BC65-44E6-B05A-86A9235335DD}"/>
          </ac:picMkLst>
        </pc:picChg>
      </pc:sldChg>
      <pc:sldChg chg="modSp">
        <pc:chgData name="Lisa Annaly" userId="eb8758f9-e313-4043-be46-930a83a7ddb9" providerId="ADAL" clId="{92BF89D2-40C6-4737-9E92-2972889C6010}" dt="2021-04-16T05:33:43.047" v="8115" actId="5793"/>
        <pc:sldMkLst>
          <pc:docMk/>
          <pc:sldMk cId="354611547" sldId="1469"/>
        </pc:sldMkLst>
        <pc:spChg chg="mod">
          <ac:chgData name="Lisa Annaly" userId="eb8758f9-e313-4043-be46-930a83a7ddb9" providerId="ADAL" clId="{92BF89D2-40C6-4737-9E92-2972889C6010}" dt="2021-04-15T18:07:56.120" v="5826"/>
          <ac:spMkLst>
            <pc:docMk/>
            <pc:sldMk cId="354611547" sldId="1469"/>
            <ac:spMk id="5" creationId="{F9A1D41E-2C48-4521-B72A-E256355FCA77}"/>
          </ac:spMkLst>
        </pc:spChg>
        <pc:spChg chg="mod">
          <ac:chgData name="Lisa Annaly" userId="eb8758f9-e313-4043-be46-930a83a7ddb9" providerId="ADAL" clId="{92BF89D2-40C6-4737-9E92-2972889C6010}" dt="2021-04-16T05:33:43.047" v="8115" actId="5793"/>
          <ac:spMkLst>
            <pc:docMk/>
            <pc:sldMk cId="354611547" sldId="1469"/>
            <ac:spMk id="6" creationId="{4CB69F96-CBB1-4D4A-9D2C-7E37062DF7B6}"/>
          </ac:spMkLst>
        </pc:spChg>
      </pc:sldChg>
      <pc:sldChg chg="del">
        <pc:chgData name="Lisa Annaly" userId="eb8758f9-e313-4043-be46-930a83a7ddb9" providerId="ADAL" clId="{92BF89D2-40C6-4737-9E92-2972889C6010}" dt="2021-04-15T06:24:06.270" v="2898" actId="2696"/>
        <pc:sldMkLst>
          <pc:docMk/>
          <pc:sldMk cId="2381305552" sldId="1471"/>
        </pc:sldMkLst>
      </pc:sldChg>
      <pc:sldChg chg="addSp delSp modSp">
        <pc:chgData name="Lisa Annaly" userId="eb8758f9-e313-4043-be46-930a83a7ddb9" providerId="ADAL" clId="{92BF89D2-40C6-4737-9E92-2972889C6010}" dt="2021-04-16T06:51:58.928" v="12703" actId="20577"/>
        <pc:sldMkLst>
          <pc:docMk/>
          <pc:sldMk cId="3206617850" sldId="1472"/>
        </pc:sldMkLst>
        <pc:spChg chg="mod">
          <ac:chgData name="Lisa Annaly" userId="eb8758f9-e313-4043-be46-930a83a7ddb9" providerId="ADAL" clId="{92BF89D2-40C6-4737-9E92-2972889C6010}" dt="2021-04-16T05:51:11.760" v="8927"/>
          <ac:spMkLst>
            <pc:docMk/>
            <pc:sldMk cId="3206617850" sldId="1472"/>
            <ac:spMk id="2" creationId="{4B59C4AE-7E2F-492D-B5AB-57937B95A347}"/>
          </ac:spMkLst>
        </pc:spChg>
        <pc:spChg chg="add del">
          <ac:chgData name="Lisa Annaly" userId="eb8758f9-e313-4043-be46-930a83a7ddb9" providerId="ADAL" clId="{92BF89D2-40C6-4737-9E92-2972889C6010}" dt="2021-04-15T06:00:21.153" v="43" actId="1032"/>
          <ac:spMkLst>
            <pc:docMk/>
            <pc:sldMk cId="3206617850" sldId="1472"/>
            <ac:spMk id="3" creationId="{2569B7A9-384A-43D5-8CF7-808E9E6D6E16}"/>
          </ac:spMkLst>
        </pc:spChg>
        <pc:graphicFrameChg chg="add del mod">
          <ac:chgData name="Lisa Annaly" userId="eb8758f9-e313-4043-be46-930a83a7ddb9" providerId="ADAL" clId="{92BF89D2-40C6-4737-9E92-2972889C6010}" dt="2021-04-15T05:59:43.646" v="42" actId="1032"/>
          <ac:graphicFrameMkLst>
            <pc:docMk/>
            <pc:sldMk cId="3206617850" sldId="1472"/>
            <ac:graphicFrameMk id="5" creationId="{BD7330D2-0497-47DA-90EA-6C44C7EBFAA3}"/>
          </ac:graphicFrameMkLst>
        </pc:graphicFrameChg>
        <pc:graphicFrameChg chg="add mod">
          <ac:chgData name="Lisa Annaly" userId="eb8758f9-e313-4043-be46-930a83a7ddb9" providerId="ADAL" clId="{92BF89D2-40C6-4737-9E92-2972889C6010}" dt="2021-04-16T06:51:58.928" v="12703" actId="20577"/>
          <ac:graphicFrameMkLst>
            <pc:docMk/>
            <pc:sldMk cId="3206617850" sldId="1472"/>
            <ac:graphicFrameMk id="6" creationId="{CD2C8A81-0627-4A50-A415-283E9CF30DA3}"/>
          </ac:graphicFrameMkLst>
        </pc:graphicFrameChg>
      </pc:sldChg>
      <pc:sldChg chg="del">
        <pc:chgData name="Lisa Annaly" userId="eb8758f9-e313-4043-be46-930a83a7ddb9" providerId="ADAL" clId="{92BF89D2-40C6-4737-9E92-2972889C6010}" dt="2021-04-15T05:59:16.128" v="9" actId="2696"/>
        <pc:sldMkLst>
          <pc:docMk/>
          <pc:sldMk cId="1482780404" sldId="1473"/>
        </pc:sldMkLst>
      </pc:sldChg>
      <pc:sldChg chg="modSp del">
        <pc:chgData name="Lisa Annaly" userId="eb8758f9-e313-4043-be46-930a83a7ddb9" providerId="ADAL" clId="{92BF89D2-40C6-4737-9E92-2972889C6010}" dt="2021-04-15T06:29:09.606" v="3095" actId="2696"/>
        <pc:sldMkLst>
          <pc:docMk/>
          <pc:sldMk cId="1172490178" sldId="1474"/>
        </pc:sldMkLst>
        <pc:spChg chg="mod">
          <ac:chgData name="Lisa Annaly" userId="eb8758f9-e313-4043-be46-930a83a7ddb9" providerId="ADAL" clId="{92BF89D2-40C6-4737-9E92-2972889C6010}" dt="2021-04-15T06:29:06.159" v="3094" actId="6549"/>
          <ac:spMkLst>
            <pc:docMk/>
            <pc:sldMk cId="1172490178" sldId="1474"/>
            <ac:spMk id="2" creationId="{3266B447-5A23-4257-A027-058F8C08BB9A}"/>
          </ac:spMkLst>
        </pc:spChg>
      </pc:sldChg>
      <pc:sldChg chg="modSp del">
        <pc:chgData name="Lisa Annaly" userId="eb8758f9-e313-4043-be46-930a83a7ddb9" providerId="ADAL" clId="{92BF89D2-40C6-4737-9E92-2972889C6010}" dt="2021-04-15T11:41:19.645" v="4945" actId="2696"/>
        <pc:sldMkLst>
          <pc:docMk/>
          <pc:sldMk cId="3540345157" sldId="1475"/>
        </pc:sldMkLst>
        <pc:spChg chg="mod">
          <ac:chgData name="Lisa Annaly" userId="eb8758f9-e313-4043-be46-930a83a7ddb9" providerId="ADAL" clId="{92BF89D2-40C6-4737-9E92-2972889C6010}" dt="2021-04-15T06:32:50.845" v="3332" actId="20577"/>
          <ac:spMkLst>
            <pc:docMk/>
            <pc:sldMk cId="3540345157" sldId="1475"/>
            <ac:spMk id="2" creationId="{AD157D27-89A3-4EEA-965F-24AED92A37F1}"/>
          </ac:spMkLst>
        </pc:spChg>
      </pc:sldChg>
      <pc:sldChg chg="modSp">
        <pc:chgData name="Lisa Annaly" userId="eb8758f9-e313-4043-be46-930a83a7ddb9" providerId="ADAL" clId="{92BF89D2-40C6-4737-9E92-2972889C6010}" dt="2021-04-16T06:49:45.848" v="12609" actId="20577"/>
        <pc:sldMkLst>
          <pc:docMk/>
          <pc:sldMk cId="3929908885" sldId="1476"/>
        </pc:sldMkLst>
        <pc:spChg chg="mod">
          <ac:chgData name="Lisa Annaly" userId="eb8758f9-e313-4043-be46-930a83a7ddb9" providerId="ADAL" clId="{92BF89D2-40C6-4737-9E92-2972889C6010}" dt="2021-04-15T11:42:30.442" v="5204" actId="20577"/>
          <ac:spMkLst>
            <pc:docMk/>
            <pc:sldMk cId="3929908885" sldId="1476"/>
            <ac:spMk id="2" creationId="{41B66810-6999-4716-8E26-F3F717AB10CB}"/>
          </ac:spMkLst>
        </pc:spChg>
        <pc:spChg chg="mod">
          <ac:chgData name="Lisa Annaly" userId="eb8758f9-e313-4043-be46-930a83a7ddb9" providerId="ADAL" clId="{92BF89D2-40C6-4737-9E92-2972889C6010}" dt="2021-04-16T06:49:45.848" v="12609" actId="20577"/>
          <ac:spMkLst>
            <pc:docMk/>
            <pc:sldMk cId="3929908885" sldId="1476"/>
            <ac:spMk id="3" creationId="{77056087-9FA7-48F5-92A1-C24F51BABBD1}"/>
          </ac:spMkLst>
        </pc:spChg>
      </pc:sldChg>
      <pc:sldChg chg="del">
        <pc:chgData name="Lisa Annaly" userId="eb8758f9-e313-4043-be46-930a83a7ddb9" providerId="ADAL" clId="{92BF89D2-40C6-4737-9E92-2972889C6010}" dt="2021-04-15T06:25:40.393" v="3043" actId="2696"/>
        <pc:sldMkLst>
          <pc:docMk/>
          <pc:sldMk cId="754120222" sldId="1477"/>
        </pc:sldMkLst>
      </pc:sldChg>
      <pc:sldChg chg="modSp add del">
        <pc:chgData name="Lisa Annaly" userId="eb8758f9-e313-4043-be46-930a83a7ddb9" providerId="ADAL" clId="{92BF89D2-40C6-4737-9E92-2972889C6010}" dt="2021-04-15T14:30:11.808" v="5810" actId="2696"/>
        <pc:sldMkLst>
          <pc:docMk/>
          <pc:sldMk cId="1807097067" sldId="1478"/>
        </pc:sldMkLst>
        <pc:spChg chg="mod">
          <ac:chgData name="Lisa Annaly" userId="eb8758f9-e313-4043-be46-930a83a7ddb9" providerId="ADAL" clId="{92BF89D2-40C6-4737-9E92-2972889C6010}" dt="2021-04-15T11:42:37.384" v="5218" actId="20577"/>
          <ac:spMkLst>
            <pc:docMk/>
            <pc:sldMk cId="1807097067" sldId="1478"/>
            <ac:spMk id="2" creationId="{6FB1AECE-CE8A-4832-B281-E26DB6546F34}"/>
          </ac:spMkLst>
        </pc:spChg>
        <pc:spChg chg="mod">
          <ac:chgData name="Lisa Annaly" userId="eb8758f9-e313-4043-be46-930a83a7ddb9" providerId="ADAL" clId="{92BF89D2-40C6-4737-9E92-2972889C6010}" dt="2021-04-15T14:22:42.497" v="5670" actId="20577"/>
          <ac:spMkLst>
            <pc:docMk/>
            <pc:sldMk cId="1807097067" sldId="1478"/>
            <ac:spMk id="3" creationId="{B3381B45-CA03-436B-92DB-196B35B1124A}"/>
          </ac:spMkLst>
        </pc:spChg>
      </pc:sldChg>
      <pc:sldChg chg="modSp add del">
        <pc:chgData name="Lisa Annaly" userId="eb8758f9-e313-4043-be46-930a83a7ddb9" providerId="ADAL" clId="{92BF89D2-40C6-4737-9E92-2972889C6010}" dt="2021-04-15T06:35:34.031" v="3576" actId="2696"/>
        <pc:sldMkLst>
          <pc:docMk/>
          <pc:sldMk cId="238185872" sldId="1479"/>
        </pc:sldMkLst>
        <pc:spChg chg="mod">
          <ac:chgData name="Lisa Annaly" userId="eb8758f9-e313-4043-be46-930a83a7ddb9" providerId="ADAL" clId="{92BF89D2-40C6-4737-9E92-2972889C6010}" dt="2021-04-15T06:35:25.813" v="3574"/>
          <ac:spMkLst>
            <pc:docMk/>
            <pc:sldMk cId="238185872" sldId="1479"/>
            <ac:spMk id="2" creationId="{99DC3862-597B-4C55-B42B-710FC2DBB15E}"/>
          </ac:spMkLst>
        </pc:spChg>
      </pc:sldChg>
      <pc:sldChg chg="addSp delSp modSp add">
        <pc:chgData name="Lisa Annaly" userId="eb8758f9-e313-4043-be46-930a83a7ddb9" providerId="ADAL" clId="{92BF89D2-40C6-4737-9E92-2972889C6010}" dt="2021-04-15T11:44:46.463" v="5428" actId="20577"/>
        <pc:sldMkLst>
          <pc:docMk/>
          <pc:sldMk cId="2924250581" sldId="1479"/>
        </pc:sldMkLst>
        <pc:spChg chg="del">
          <ac:chgData name="Lisa Annaly" userId="eb8758f9-e313-4043-be46-930a83a7ddb9" providerId="ADAL" clId="{92BF89D2-40C6-4737-9E92-2972889C6010}" dt="2021-04-15T11:44:35.643" v="5400" actId="478"/>
          <ac:spMkLst>
            <pc:docMk/>
            <pc:sldMk cId="2924250581" sldId="1479"/>
            <ac:spMk id="2" creationId="{FAAD814F-0264-4F9D-A64C-CC31407284CD}"/>
          </ac:spMkLst>
        </pc:spChg>
        <pc:spChg chg="del">
          <ac:chgData name="Lisa Annaly" userId="eb8758f9-e313-4043-be46-930a83a7ddb9" providerId="ADAL" clId="{92BF89D2-40C6-4737-9E92-2972889C6010}" dt="2021-04-15T11:42:25.051" v="5190" actId="478"/>
          <ac:spMkLst>
            <pc:docMk/>
            <pc:sldMk cId="2924250581" sldId="1479"/>
            <ac:spMk id="4" creationId="{1E766ACD-6898-49F1-BDE5-4E4598F50904}"/>
          </ac:spMkLst>
        </pc:spChg>
        <pc:spChg chg="add del">
          <ac:chgData name="Lisa Annaly" userId="eb8758f9-e313-4043-be46-930a83a7ddb9" providerId="ADAL" clId="{92BF89D2-40C6-4737-9E92-2972889C6010}" dt="2021-04-15T11:44:39.045" v="5404" actId="478"/>
          <ac:spMkLst>
            <pc:docMk/>
            <pc:sldMk cId="2924250581" sldId="1479"/>
            <ac:spMk id="10" creationId="{D01AA025-2047-480D-BD6D-DAA121080C3A}"/>
          </ac:spMkLst>
        </pc:spChg>
        <pc:spChg chg="add mod">
          <ac:chgData name="Lisa Annaly" userId="eb8758f9-e313-4043-be46-930a83a7ddb9" providerId="ADAL" clId="{92BF89D2-40C6-4737-9E92-2972889C6010}" dt="2021-04-15T11:44:46.463" v="5428" actId="20577"/>
          <ac:spMkLst>
            <pc:docMk/>
            <pc:sldMk cId="2924250581" sldId="1479"/>
            <ac:spMk id="31" creationId="{58C71988-DB57-44D7-AF77-556FAFF7306F}"/>
          </ac:spMkLst>
        </pc:spChg>
        <pc:spChg chg="del">
          <ac:chgData name="Lisa Annaly" userId="eb8758f9-e313-4043-be46-930a83a7ddb9" providerId="ADAL" clId="{92BF89D2-40C6-4737-9E92-2972889C6010}" dt="2021-04-15T11:44:40.693" v="5405" actId="478"/>
          <ac:spMkLst>
            <pc:docMk/>
            <pc:sldMk cId="2924250581" sldId="1479"/>
            <ac:spMk id="33" creationId="{9357ADEF-D987-40AD-B0F2-C803187D78BD}"/>
          </ac:spMkLst>
        </pc:spChg>
        <pc:spChg chg="del">
          <ac:chgData name="Lisa Annaly" userId="eb8758f9-e313-4043-be46-930a83a7ddb9" providerId="ADAL" clId="{92BF89D2-40C6-4737-9E92-2972889C6010}" dt="2021-04-15T11:44:36.563" v="5401" actId="478"/>
          <ac:spMkLst>
            <pc:docMk/>
            <pc:sldMk cId="2924250581" sldId="1479"/>
            <ac:spMk id="34" creationId="{713D6F24-965A-472F-A71F-9A047C15161F}"/>
          </ac:spMkLst>
        </pc:spChg>
        <pc:spChg chg="del">
          <ac:chgData name="Lisa Annaly" userId="eb8758f9-e313-4043-be46-930a83a7ddb9" providerId="ADAL" clId="{92BF89D2-40C6-4737-9E92-2972889C6010}" dt="2021-04-15T11:44:30.632" v="5398" actId="478"/>
          <ac:spMkLst>
            <pc:docMk/>
            <pc:sldMk cId="2924250581" sldId="1479"/>
            <ac:spMk id="35" creationId="{F98BD381-C113-416D-9325-76ABA82E1CA5}"/>
          </ac:spMkLst>
        </pc:spChg>
        <pc:spChg chg="del">
          <ac:chgData name="Lisa Annaly" userId="eb8758f9-e313-4043-be46-930a83a7ddb9" providerId="ADAL" clId="{92BF89D2-40C6-4737-9E92-2972889C6010}" dt="2021-04-15T11:44:33.894" v="5399" actId="478"/>
          <ac:spMkLst>
            <pc:docMk/>
            <pc:sldMk cId="2924250581" sldId="1479"/>
            <ac:spMk id="36" creationId="{B34491F1-D755-4AB9-A41E-2B9F4D5CC975}"/>
          </ac:spMkLst>
        </pc:spChg>
        <pc:spChg chg="del">
          <ac:chgData name="Lisa Annaly" userId="eb8758f9-e313-4043-be46-930a83a7ddb9" providerId="ADAL" clId="{92BF89D2-40C6-4737-9E92-2972889C6010}" dt="2021-04-15T11:44:37.386" v="5402" actId="478"/>
          <ac:spMkLst>
            <pc:docMk/>
            <pc:sldMk cId="2924250581" sldId="1479"/>
            <ac:spMk id="37" creationId="{F837CBBE-C8D1-4494-A993-45E9575F70ED}"/>
          </ac:spMkLst>
        </pc:spChg>
      </pc:sldChg>
      <pc:sldChg chg="add del">
        <pc:chgData name="Lisa Annaly" userId="eb8758f9-e313-4043-be46-930a83a7ddb9" providerId="ADAL" clId="{92BF89D2-40C6-4737-9E92-2972889C6010}" dt="2021-04-15T06:36:44.161" v="3580" actId="2696"/>
        <pc:sldMkLst>
          <pc:docMk/>
          <pc:sldMk cId="3059782527" sldId="1479"/>
        </pc:sldMkLst>
      </pc:sldChg>
      <pc:sldChg chg="modSp add del">
        <pc:chgData name="Lisa Annaly" userId="eb8758f9-e313-4043-be46-930a83a7ddb9" providerId="ADAL" clId="{92BF89D2-40C6-4737-9E92-2972889C6010}" dt="2021-04-15T06:32:22.907" v="3313" actId="2696"/>
        <pc:sldMkLst>
          <pc:docMk/>
          <pc:sldMk cId="3930217935" sldId="1479"/>
        </pc:sldMkLst>
        <pc:spChg chg="mod">
          <ac:chgData name="Lisa Annaly" userId="eb8758f9-e313-4043-be46-930a83a7ddb9" providerId="ADAL" clId="{92BF89D2-40C6-4737-9E92-2972889C6010}" dt="2021-04-15T06:30:37.227" v="3223"/>
          <ac:spMkLst>
            <pc:docMk/>
            <pc:sldMk cId="3930217935" sldId="1479"/>
            <ac:spMk id="2" creationId="{1612FA50-48E5-415D-A71B-C1EDC5099BA7}"/>
          </ac:spMkLst>
        </pc:spChg>
      </pc:sldChg>
      <pc:sldChg chg="addSp modSp add del">
        <pc:chgData name="Lisa Annaly" userId="eb8758f9-e313-4043-be46-930a83a7ddb9" providerId="ADAL" clId="{92BF89D2-40C6-4737-9E92-2972889C6010}" dt="2021-04-15T18:43:12.663" v="7619" actId="2696"/>
        <pc:sldMkLst>
          <pc:docMk/>
          <pc:sldMk cId="2003789338" sldId="1480"/>
        </pc:sldMkLst>
        <pc:spChg chg="add mod">
          <ac:chgData name="Lisa Annaly" userId="eb8758f9-e313-4043-be46-930a83a7ddb9" providerId="ADAL" clId="{92BF89D2-40C6-4737-9E92-2972889C6010}" dt="2021-04-15T18:27:54.676" v="6446"/>
          <ac:spMkLst>
            <pc:docMk/>
            <pc:sldMk cId="2003789338" sldId="1480"/>
            <ac:spMk id="3" creationId="{362636EB-2D3D-4B15-AE86-841FC2CB2C5A}"/>
          </ac:spMkLst>
        </pc:spChg>
        <pc:graphicFrameChg chg="add mod">
          <ac:chgData name="Lisa Annaly" userId="eb8758f9-e313-4043-be46-930a83a7ddb9" providerId="ADAL" clId="{92BF89D2-40C6-4737-9E92-2972889C6010}" dt="2021-04-15T18:21:00.765" v="6403" actId="20577"/>
          <ac:graphicFrameMkLst>
            <pc:docMk/>
            <pc:sldMk cId="2003789338" sldId="1480"/>
            <ac:graphicFrameMk id="4" creationId="{F4F92FCA-4505-460E-A450-391123FB84BA}"/>
          </ac:graphicFrameMkLst>
        </pc:graphicFrameChg>
      </pc:sldChg>
      <pc:sldChg chg="addSp delSp modSp add">
        <pc:chgData name="Lisa Annaly" userId="eb8758f9-e313-4043-be46-930a83a7ddb9" providerId="ADAL" clId="{92BF89D2-40C6-4737-9E92-2972889C6010}" dt="2021-04-16T06:49:58.470" v="12611" actId="113"/>
        <pc:sldMkLst>
          <pc:docMk/>
          <pc:sldMk cId="2703807547" sldId="1481"/>
        </pc:sldMkLst>
        <pc:spChg chg="mod">
          <ac:chgData name="Lisa Annaly" userId="eb8758f9-e313-4043-be46-930a83a7ddb9" providerId="ADAL" clId="{92BF89D2-40C6-4737-9E92-2972889C6010}" dt="2021-04-15T14:26:40.772" v="5768" actId="20577"/>
          <ac:spMkLst>
            <pc:docMk/>
            <pc:sldMk cId="2703807547" sldId="1481"/>
            <ac:spMk id="2" creationId="{E675A45D-0BDB-4045-8B98-2FA671893740}"/>
          </ac:spMkLst>
        </pc:spChg>
        <pc:spChg chg="del mod">
          <ac:chgData name="Lisa Annaly" userId="eb8758f9-e313-4043-be46-930a83a7ddb9" providerId="ADAL" clId="{92BF89D2-40C6-4737-9E92-2972889C6010}" dt="2021-04-15T14:25:08.392" v="5700" actId="478"/>
          <ac:spMkLst>
            <pc:docMk/>
            <pc:sldMk cId="2703807547" sldId="1481"/>
            <ac:spMk id="3" creationId="{0DFDC6D6-1949-403A-B00E-0D232105AF20}"/>
          </ac:spMkLst>
        </pc:spChg>
        <pc:spChg chg="add mod">
          <ac:chgData name="Lisa Annaly" userId="eb8758f9-e313-4043-be46-930a83a7ddb9" providerId="ADAL" clId="{92BF89D2-40C6-4737-9E92-2972889C6010}" dt="2021-04-16T06:49:52.039" v="12610" actId="113"/>
          <ac:spMkLst>
            <pc:docMk/>
            <pc:sldMk cId="2703807547" sldId="1481"/>
            <ac:spMk id="5" creationId="{7C8B5DC5-306F-4311-815E-A07AC05FBCA3}"/>
          </ac:spMkLst>
        </pc:spChg>
        <pc:spChg chg="add del">
          <ac:chgData name="Lisa Annaly" userId="eb8758f9-e313-4043-be46-930a83a7ddb9" providerId="ADAL" clId="{92BF89D2-40C6-4737-9E92-2972889C6010}" dt="2021-04-15T14:25:53.712" v="5712"/>
          <ac:spMkLst>
            <pc:docMk/>
            <pc:sldMk cId="2703807547" sldId="1481"/>
            <ac:spMk id="6" creationId="{DE7B901E-F5EB-45F5-8FCF-50302E40BD7C}"/>
          </ac:spMkLst>
        </pc:spChg>
        <pc:spChg chg="add del">
          <ac:chgData name="Lisa Annaly" userId="eb8758f9-e313-4043-be46-930a83a7ddb9" providerId="ADAL" clId="{92BF89D2-40C6-4737-9E92-2972889C6010}" dt="2021-04-15T14:25:57.066" v="5714"/>
          <ac:spMkLst>
            <pc:docMk/>
            <pc:sldMk cId="2703807547" sldId="1481"/>
            <ac:spMk id="7" creationId="{86CA55A9-99DA-4B0F-A183-AE6699B5E19D}"/>
          </ac:spMkLst>
        </pc:spChg>
        <pc:spChg chg="add mod">
          <ac:chgData name="Lisa Annaly" userId="eb8758f9-e313-4043-be46-930a83a7ddb9" providerId="ADAL" clId="{92BF89D2-40C6-4737-9E92-2972889C6010}" dt="2021-04-16T06:49:58.470" v="12611" actId="113"/>
          <ac:spMkLst>
            <pc:docMk/>
            <pc:sldMk cId="2703807547" sldId="1481"/>
            <ac:spMk id="9" creationId="{D51DD054-892C-4BFE-A680-54C2FB6E6643}"/>
          </ac:spMkLst>
        </pc:spChg>
        <pc:spChg chg="add mod">
          <ac:chgData name="Lisa Annaly" userId="eb8758f9-e313-4043-be46-930a83a7ddb9" providerId="ADAL" clId="{92BF89D2-40C6-4737-9E92-2972889C6010}" dt="2021-04-15T14:29:30.728" v="5798" actId="14100"/>
          <ac:spMkLst>
            <pc:docMk/>
            <pc:sldMk cId="2703807547" sldId="1481"/>
            <ac:spMk id="10" creationId="{AD14FB7B-6839-47A3-A3B4-0B7C72B45F70}"/>
          </ac:spMkLst>
        </pc:spChg>
        <pc:picChg chg="add del mod">
          <ac:chgData name="Lisa Annaly" userId="eb8758f9-e313-4043-be46-930a83a7ddb9" providerId="ADAL" clId="{92BF89D2-40C6-4737-9E92-2972889C6010}" dt="2021-04-15T14:26:21.101" v="5718" actId="478"/>
          <ac:picMkLst>
            <pc:docMk/>
            <pc:sldMk cId="2703807547" sldId="1481"/>
            <ac:picMk id="8" creationId="{037D8588-219A-4938-AD93-76A7F5BBB8EF}"/>
          </ac:picMkLst>
        </pc:picChg>
      </pc:sldChg>
      <pc:sldChg chg="modSp add del">
        <pc:chgData name="Lisa Annaly" userId="eb8758f9-e313-4043-be46-930a83a7ddb9" providerId="ADAL" clId="{92BF89D2-40C6-4737-9E92-2972889C6010}" dt="2021-04-15T18:46:19.249" v="8012" actId="2696"/>
        <pc:sldMkLst>
          <pc:docMk/>
          <pc:sldMk cId="2544703321" sldId="1482"/>
        </pc:sldMkLst>
        <pc:spChg chg="mod">
          <ac:chgData name="Lisa Annaly" userId="eb8758f9-e313-4043-be46-930a83a7ddb9" providerId="ADAL" clId="{92BF89D2-40C6-4737-9E92-2972889C6010}" dt="2021-04-15T14:30:31.210" v="5811"/>
          <ac:spMkLst>
            <pc:docMk/>
            <pc:sldMk cId="2544703321" sldId="1482"/>
            <ac:spMk id="2" creationId="{40A920BC-F9E3-43B6-BE49-D2FA6B2C4E49}"/>
          </ac:spMkLst>
        </pc:spChg>
      </pc:sldChg>
      <pc:sldChg chg="modSp add del">
        <pc:chgData name="Lisa Annaly" userId="eb8758f9-e313-4043-be46-930a83a7ddb9" providerId="ADAL" clId="{92BF89D2-40C6-4737-9E92-2972889C6010}" dt="2021-04-16T05:42:33.615" v="8418" actId="2696"/>
        <pc:sldMkLst>
          <pc:docMk/>
          <pc:sldMk cId="1590295072" sldId="1483"/>
        </pc:sldMkLst>
        <pc:spChg chg="mod">
          <ac:chgData name="Lisa Annaly" userId="eb8758f9-e313-4043-be46-930a83a7ddb9" providerId="ADAL" clId="{92BF89D2-40C6-4737-9E92-2972889C6010}" dt="2021-04-15T18:08:05.212" v="5834" actId="20577"/>
          <ac:spMkLst>
            <pc:docMk/>
            <pc:sldMk cId="1590295072" sldId="1483"/>
            <ac:spMk id="2" creationId="{29858592-06DE-4125-ACEF-B8A7B8C30F4C}"/>
          </ac:spMkLst>
        </pc:spChg>
        <pc:spChg chg="mod">
          <ac:chgData name="Lisa Annaly" userId="eb8758f9-e313-4043-be46-930a83a7ddb9" providerId="ADAL" clId="{92BF89D2-40C6-4737-9E92-2972889C6010}" dt="2021-04-16T05:35:44.075" v="8118" actId="20577"/>
          <ac:spMkLst>
            <pc:docMk/>
            <pc:sldMk cId="1590295072" sldId="1483"/>
            <ac:spMk id="3" creationId="{A2034F9C-10F1-4A3C-B480-F42EDAAB7627}"/>
          </ac:spMkLst>
        </pc:spChg>
      </pc:sldChg>
      <pc:sldChg chg="addSp delSp modSp add del">
        <pc:chgData name="Lisa Annaly" userId="eb8758f9-e313-4043-be46-930a83a7ddb9" providerId="ADAL" clId="{92BF89D2-40C6-4737-9E92-2972889C6010}" dt="2021-04-15T18:27:54.665" v="6445" actId="2696"/>
        <pc:sldMkLst>
          <pc:docMk/>
          <pc:sldMk cId="2768484272" sldId="1484"/>
        </pc:sldMkLst>
        <pc:spChg chg="add del">
          <ac:chgData name="Lisa Annaly" userId="eb8758f9-e313-4043-be46-930a83a7ddb9" providerId="ADAL" clId="{92BF89D2-40C6-4737-9E92-2972889C6010}" dt="2021-04-15T18:22:31.440" v="6432" actId="478"/>
          <ac:spMkLst>
            <pc:docMk/>
            <pc:sldMk cId="2768484272" sldId="1484"/>
            <ac:spMk id="3" creationId="{CFEAAE8E-D844-4C35-AB8B-C14976554B18}"/>
          </ac:spMkLst>
        </pc:spChg>
        <pc:spChg chg="add mod">
          <ac:chgData name="Lisa Annaly" userId="eb8758f9-e313-4043-be46-930a83a7ddb9" providerId="ADAL" clId="{92BF89D2-40C6-4737-9E92-2972889C6010}" dt="2021-04-15T18:22:28.887" v="6431" actId="20577"/>
          <ac:spMkLst>
            <pc:docMk/>
            <pc:sldMk cId="2768484272" sldId="1484"/>
            <ac:spMk id="4" creationId="{F3BABEBA-3312-4F66-92B1-83BFC8583C9A}"/>
          </ac:spMkLst>
        </pc:spChg>
        <pc:picChg chg="add mod">
          <ac:chgData name="Lisa Annaly" userId="eb8758f9-e313-4043-be46-930a83a7ddb9" providerId="ADAL" clId="{92BF89D2-40C6-4737-9E92-2972889C6010}" dt="2021-04-15T18:26:55.148" v="6444" actId="1076"/>
          <ac:picMkLst>
            <pc:docMk/>
            <pc:sldMk cId="2768484272" sldId="1484"/>
            <ac:picMk id="5" creationId="{CEBEE8B2-5879-42F8-BE49-EEB0A70B5BDE}"/>
          </ac:picMkLst>
        </pc:picChg>
      </pc:sldChg>
      <pc:sldChg chg="addSp delSp modSp add">
        <pc:chgData name="Lisa Annaly" userId="eb8758f9-e313-4043-be46-930a83a7ddb9" providerId="ADAL" clId="{92BF89D2-40C6-4737-9E92-2972889C6010}" dt="2021-04-16T06:47:13.295" v="12607"/>
        <pc:sldMkLst>
          <pc:docMk/>
          <pc:sldMk cId="3043349680" sldId="1484"/>
        </pc:sldMkLst>
        <pc:spChg chg="add mod">
          <ac:chgData name="Lisa Annaly" userId="eb8758f9-e313-4043-be46-930a83a7ddb9" providerId="ADAL" clId="{92BF89D2-40C6-4737-9E92-2972889C6010}" dt="2021-04-16T06:43:43.054" v="12384" actId="20577"/>
          <ac:spMkLst>
            <pc:docMk/>
            <pc:sldMk cId="3043349680" sldId="1484"/>
            <ac:spMk id="3" creationId="{435CB899-77BD-402C-9A0A-41250C60BA2D}"/>
          </ac:spMkLst>
        </pc:spChg>
        <pc:spChg chg="add mod">
          <ac:chgData name="Lisa Annaly" userId="eb8758f9-e313-4043-be46-930a83a7ddb9" providerId="ADAL" clId="{92BF89D2-40C6-4737-9E92-2972889C6010}" dt="2021-04-16T06:44:05.359" v="12458" actId="14100"/>
          <ac:spMkLst>
            <pc:docMk/>
            <pc:sldMk cId="3043349680" sldId="1484"/>
            <ac:spMk id="4" creationId="{C439C62E-961E-401D-B4B8-86F85C55C3E8}"/>
          </ac:spMkLst>
        </pc:spChg>
        <pc:spChg chg="add del">
          <ac:chgData name="Lisa Annaly" userId="eb8758f9-e313-4043-be46-930a83a7ddb9" providerId="ADAL" clId="{92BF89D2-40C6-4737-9E92-2972889C6010}" dt="2021-04-16T06:43:28.066" v="12333"/>
          <ac:spMkLst>
            <pc:docMk/>
            <pc:sldMk cId="3043349680" sldId="1484"/>
            <ac:spMk id="5" creationId="{32028280-B295-44EC-B815-2A62658F68D0}"/>
          </ac:spMkLst>
        </pc:spChg>
        <pc:spChg chg="add del">
          <ac:chgData name="Lisa Annaly" userId="eb8758f9-e313-4043-be46-930a83a7ddb9" providerId="ADAL" clId="{92BF89D2-40C6-4737-9E92-2972889C6010}" dt="2021-04-16T06:43:28.066" v="12333"/>
          <ac:spMkLst>
            <pc:docMk/>
            <pc:sldMk cId="3043349680" sldId="1484"/>
            <ac:spMk id="6" creationId="{4FA2A80E-65CE-4E48-A2C4-D5013865C9D2}"/>
          </ac:spMkLst>
        </pc:spChg>
        <pc:spChg chg="add del">
          <ac:chgData name="Lisa Annaly" userId="eb8758f9-e313-4043-be46-930a83a7ddb9" providerId="ADAL" clId="{92BF89D2-40C6-4737-9E92-2972889C6010}" dt="2021-04-16T06:43:28.066" v="12333"/>
          <ac:spMkLst>
            <pc:docMk/>
            <pc:sldMk cId="3043349680" sldId="1484"/>
            <ac:spMk id="7" creationId="{317A1582-662F-496B-AED5-93AF1EAA2F49}"/>
          </ac:spMkLst>
        </pc:spChg>
        <pc:spChg chg="add del">
          <ac:chgData name="Lisa Annaly" userId="eb8758f9-e313-4043-be46-930a83a7ddb9" providerId="ADAL" clId="{92BF89D2-40C6-4737-9E92-2972889C6010}" dt="2021-04-16T06:43:28.066" v="12333"/>
          <ac:spMkLst>
            <pc:docMk/>
            <pc:sldMk cId="3043349680" sldId="1484"/>
            <ac:spMk id="8" creationId="{7A53590A-8ABD-4C8E-A759-D0B46DB48922}"/>
          </ac:spMkLst>
        </pc:spChg>
        <pc:spChg chg="add del">
          <ac:chgData name="Lisa Annaly" userId="eb8758f9-e313-4043-be46-930a83a7ddb9" providerId="ADAL" clId="{92BF89D2-40C6-4737-9E92-2972889C6010}" dt="2021-04-16T06:43:28.066" v="12333"/>
          <ac:spMkLst>
            <pc:docMk/>
            <pc:sldMk cId="3043349680" sldId="1484"/>
            <ac:spMk id="9" creationId="{1DAB9FE1-A259-4EEE-9406-F6A70E2ABDAA}"/>
          </ac:spMkLst>
        </pc:spChg>
        <pc:spChg chg="add del">
          <ac:chgData name="Lisa Annaly" userId="eb8758f9-e313-4043-be46-930a83a7ddb9" providerId="ADAL" clId="{92BF89D2-40C6-4737-9E92-2972889C6010}" dt="2021-04-16T06:43:28.066" v="12333"/>
          <ac:spMkLst>
            <pc:docMk/>
            <pc:sldMk cId="3043349680" sldId="1484"/>
            <ac:spMk id="10" creationId="{B85A0906-0255-4BE8-AC9E-3AF1C3D5DEA8}"/>
          </ac:spMkLst>
        </pc:spChg>
        <pc:spChg chg="add del">
          <ac:chgData name="Lisa Annaly" userId="eb8758f9-e313-4043-be46-930a83a7ddb9" providerId="ADAL" clId="{92BF89D2-40C6-4737-9E92-2972889C6010}" dt="2021-04-16T06:43:28.066" v="12333"/>
          <ac:spMkLst>
            <pc:docMk/>
            <pc:sldMk cId="3043349680" sldId="1484"/>
            <ac:spMk id="11" creationId="{BB74DC15-F40D-476A-B8A5-2FF2673837D3}"/>
          </ac:spMkLst>
        </pc:spChg>
        <pc:spChg chg="add del">
          <ac:chgData name="Lisa Annaly" userId="eb8758f9-e313-4043-be46-930a83a7ddb9" providerId="ADAL" clId="{92BF89D2-40C6-4737-9E92-2972889C6010}" dt="2021-04-16T06:43:28.066" v="12333"/>
          <ac:spMkLst>
            <pc:docMk/>
            <pc:sldMk cId="3043349680" sldId="1484"/>
            <ac:spMk id="12" creationId="{46B2DDDA-C9FF-4536-A84D-8161997EEFA4}"/>
          </ac:spMkLst>
        </pc:spChg>
        <pc:spChg chg="add del">
          <ac:chgData name="Lisa Annaly" userId="eb8758f9-e313-4043-be46-930a83a7ddb9" providerId="ADAL" clId="{92BF89D2-40C6-4737-9E92-2972889C6010}" dt="2021-04-16T06:43:28.066" v="12333"/>
          <ac:spMkLst>
            <pc:docMk/>
            <pc:sldMk cId="3043349680" sldId="1484"/>
            <ac:spMk id="13" creationId="{DD907D6E-1E6F-4B38-BB86-EE684251D5CA}"/>
          </ac:spMkLst>
        </pc:spChg>
        <pc:graphicFrameChg chg="add mod">
          <ac:chgData name="Lisa Annaly" userId="eb8758f9-e313-4043-be46-930a83a7ddb9" providerId="ADAL" clId="{92BF89D2-40C6-4737-9E92-2972889C6010}" dt="2021-04-16T06:47:13.295" v="12607"/>
          <ac:graphicFrameMkLst>
            <pc:docMk/>
            <pc:sldMk cId="3043349680" sldId="1484"/>
            <ac:graphicFrameMk id="14" creationId="{ED55BB97-9003-4496-9E85-F7056C5724B1}"/>
          </ac:graphicFrameMkLst>
        </pc:graphicFrameChg>
      </pc:sldChg>
      <pc:sldChg chg="add del ord">
        <pc:chgData name="Lisa Annaly" userId="eb8758f9-e313-4043-be46-930a83a7ddb9" providerId="ADAL" clId="{92BF89D2-40C6-4737-9E92-2972889C6010}" dt="2021-04-15T18:18:34.378" v="6227"/>
        <pc:sldMkLst>
          <pc:docMk/>
          <pc:sldMk cId="3208058773" sldId="1484"/>
        </pc:sldMkLst>
      </pc:sldChg>
      <pc:sldChg chg="modSp add del ord">
        <pc:chgData name="Lisa Annaly" userId="eb8758f9-e313-4043-be46-930a83a7ddb9" providerId="ADAL" clId="{92BF89D2-40C6-4737-9E92-2972889C6010}" dt="2021-04-16T05:51:11.755" v="8926" actId="2696"/>
        <pc:sldMkLst>
          <pc:docMk/>
          <pc:sldMk cId="3052691170" sldId="1485"/>
        </pc:sldMkLst>
        <pc:spChg chg="mod">
          <ac:chgData name="Lisa Annaly" userId="eb8758f9-e313-4043-be46-930a83a7ddb9" providerId="ADAL" clId="{92BF89D2-40C6-4737-9E92-2972889C6010}" dt="2021-04-15T18:43:28.327" v="7634" actId="20577"/>
          <ac:spMkLst>
            <pc:docMk/>
            <pc:sldMk cId="3052691170" sldId="1485"/>
            <ac:spMk id="2" creationId="{842A6014-00E5-4C87-8C0C-E236E1BA5405}"/>
          </ac:spMkLst>
        </pc:spChg>
        <pc:spChg chg="mod">
          <ac:chgData name="Lisa Annaly" userId="eb8758f9-e313-4043-be46-930a83a7ddb9" providerId="ADAL" clId="{92BF89D2-40C6-4737-9E92-2972889C6010}" dt="2021-04-16T05:50:28.751" v="8925"/>
          <ac:spMkLst>
            <pc:docMk/>
            <pc:sldMk cId="3052691170" sldId="1485"/>
            <ac:spMk id="3" creationId="{82352844-D9F8-49E3-9846-670B25488B0F}"/>
          </ac:spMkLst>
        </pc:spChg>
      </pc:sldChg>
      <pc:sldChg chg="modSp add del">
        <pc:chgData name="Lisa Annaly" userId="eb8758f9-e313-4043-be46-930a83a7ddb9" providerId="ADAL" clId="{92BF89D2-40C6-4737-9E92-2972889C6010}" dt="2021-04-15T18:45:30.876" v="7962" actId="2696"/>
        <pc:sldMkLst>
          <pc:docMk/>
          <pc:sldMk cId="1839353184" sldId="1486"/>
        </pc:sldMkLst>
        <pc:spChg chg="mod">
          <ac:chgData name="Lisa Annaly" userId="eb8758f9-e313-4043-be46-930a83a7ddb9" providerId="ADAL" clId="{92BF89D2-40C6-4737-9E92-2972889C6010}" dt="2021-04-15T18:43:31.675" v="7635"/>
          <ac:spMkLst>
            <pc:docMk/>
            <pc:sldMk cId="1839353184" sldId="1486"/>
            <ac:spMk id="2" creationId="{6C43F479-49C9-4A06-883A-0468EA239612}"/>
          </ac:spMkLst>
        </pc:spChg>
      </pc:sldChg>
      <pc:sldChg chg="modSp add del">
        <pc:chgData name="Lisa Annaly" userId="eb8758f9-e313-4043-be46-930a83a7ddb9" providerId="ADAL" clId="{92BF89D2-40C6-4737-9E92-2972889C6010}" dt="2021-04-16T05:44:23.910" v="8432" actId="2696"/>
        <pc:sldMkLst>
          <pc:docMk/>
          <pc:sldMk cId="382143613" sldId="1487"/>
        </pc:sldMkLst>
        <pc:spChg chg="mod">
          <ac:chgData name="Lisa Annaly" userId="eb8758f9-e313-4043-be46-930a83a7ddb9" providerId="ADAL" clId="{92BF89D2-40C6-4737-9E92-2972889C6010}" dt="2021-04-15T18:43:47.540" v="7670" actId="20577"/>
          <ac:spMkLst>
            <pc:docMk/>
            <pc:sldMk cId="382143613" sldId="1487"/>
            <ac:spMk id="3" creationId="{CACA3BCA-52D4-41A2-AC48-739128946B36}"/>
          </ac:spMkLst>
        </pc:spChg>
      </pc:sldChg>
      <pc:sldChg chg="add del">
        <pc:chgData name="Lisa Annaly" userId="eb8758f9-e313-4043-be46-930a83a7ddb9" providerId="ADAL" clId="{92BF89D2-40C6-4737-9E92-2972889C6010}" dt="2021-04-15T18:44:06.616" v="7673" actId="2696"/>
        <pc:sldMkLst>
          <pc:docMk/>
          <pc:sldMk cId="3069180895" sldId="1488"/>
        </pc:sldMkLst>
      </pc:sldChg>
      <pc:sldChg chg="modSp add del">
        <pc:chgData name="Lisa Annaly" userId="eb8758f9-e313-4043-be46-930a83a7ddb9" providerId="ADAL" clId="{92BF89D2-40C6-4737-9E92-2972889C6010}" dt="2021-04-16T05:43:40.403" v="8427" actId="2696"/>
        <pc:sldMkLst>
          <pc:docMk/>
          <pc:sldMk cId="3450746903" sldId="1489"/>
        </pc:sldMkLst>
        <pc:spChg chg="mod">
          <ac:chgData name="Lisa Annaly" userId="eb8758f9-e313-4043-be46-930a83a7ddb9" providerId="ADAL" clId="{92BF89D2-40C6-4737-9E92-2972889C6010}" dt="2021-04-15T18:44:33.317" v="7766" actId="20577"/>
          <ac:spMkLst>
            <pc:docMk/>
            <pc:sldMk cId="3450746903" sldId="1489"/>
            <ac:spMk id="3" creationId="{CACA3BCA-52D4-41A2-AC48-739128946B36}"/>
          </ac:spMkLst>
        </pc:spChg>
      </pc:sldChg>
      <pc:sldChg chg="delSp modSp add del">
        <pc:chgData name="Lisa Annaly" userId="eb8758f9-e313-4043-be46-930a83a7ddb9" providerId="ADAL" clId="{92BF89D2-40C6-4737-9E92-2972889C6010}" dt="2021-04-16T05:44:52.482" v="8437" actId="2696"/>
        <pc:sldMkLst>
          <pc:docMk/>
          <pc:sldMk cId="3120725822" sldId="1490"/>
        </pc:sldMkLst>
        <pc:spChg chg="mod">
          <ac:chgData name="Lisa Annaly" userId="eb8758f9-e313-4043-be46-930a83a7ddb9" providerId="ADAL" clId="{92BF89D2-40C6-4737-9E92-2972889C6010}" dt="2021-04-15T18:47:50.631" v="8057" actId="404"/>
          <ac:spMkLst>
            <pc:docMk/>
            <pc:sldMk cId="3120725822" sldId="1490"/>
            <ac:spMk id="2" creationId="{18E5AC80-777B-44A2-A4EA-5E5F14BD2694}"/>
          </ac:spMkLst>
        </pc:spChg>
        <pc:spChg chg="del mod">
          <ac:chgData name="Lisa Annaly" userId="eb8758f9-e313-4043-be46-930a83a7ddb9" providerId="ADAL" clId="{92BF89D2-40C6-4737-9E92-2972889C6010}" dt="2021-04-15T18:47:55.548" v="8058" actId="478"/>
          <ac:spMkLst>
            <pc:docMk/>
            <pc:sldMk cId="3120725822" sldId="1490"/>
            <ac:spMk id="3" creationId="{CACA3BCA-52D4-41A2-AC48-739128946B36}"/>
          </ac:spMkLst>
        </pc:spChg>
        <pc:spChg chg="mod">
          <ac:chgData name="Lisa Annaly" userId="eb8758f9-e313-4043-be46-930a83a7ddb9" providerId="ADAL" clId="{92BF89D2-40C6-4737-9E92-2972889C6010}" dt="2021-04-15T18:45:43.578" v="7963"/>
          <ac:spMkLst>
            <pc:docMk/>
            <pc:sldMk cId="3120725822" sldId="1490"/>
            <ac:spMk id="4" creationId="{78E615E4-B6EC-4253-8803-6679A69DDADF}"/>
          </ac:spMkLst>
        </pc:spChg>
      </pc:sldChg>
      <pc:sldChg chg="addSp delSp modSp add">
        <pc:chgData name="Lisa Annaly" userId="eb8758f9-e313-4043-be46-930a83a7ddb9" providerId="ADAL" clId="{92BF89D2-40C6-4737-9E92-2972889C6010}" dt="2021-04-16T06:54:51.635" v="12815" actId="20577"/>
        <pc:sldMkLst>
          <pc:docMk/>
          <pc:sldMk cId="981775160" sldId="1491"/>
        </pc:sldMkLst>
        <pc:spChg chg="mod">
          <ac:chgData name="Lisa Annaly" userId="eb8758f9-e313-4043-be46-930a83a7ddb9" providerId="ADAL" clId="{92BF89D2-40C6-4737-9E92-2972889C6010}" dt="2021-04-15T18:46:29.484" v="8013"/>
          <ac:spMkLst>
            <pc:docMk/>
            <pc:sldMk cId="981775160" sldId="1491"/>
            <ac:spMk id="2" creationId="{4FE90BBB-0AF0-4694-B39D-B64CF89DEF41}"/>
          </ac:spMkLst>
        </pc:spChg>
        <pc:spChg chg="del">
          <ac:chgData name="Lisa Annaly" userId="eb8758f9-e313-4043-be46-930a83a7ddb9" providerId="ADAL" clId="{92BF89D2-40C6-4737-9E92-2972889C6010}" dt="2021-04-16T05:46:38.590" v="8449"/>
          <ac:spMkLst>
            <pc:docMk/>
            <pc:sldMk cId="981775160" sldId="1491"/>
            <ac:spMk id="3" creationId="{6471470E-6E6F-41B6-ABD8-9EE977C0CB47}"/>
          </ac:spMkLst>
        </pc:spChg>
        <pc:spChg chg="add mod">
          <ac:chgData name="Lisa Annaly" userId="eb8758f9-e313-4043-be46-930a83a7ddb9" providerId="ADAL" clId="{92BF89D2-40C6-4737-9E92-2972889C6010}" dt="2021-04-16T06:54:51.635" v="12815" actId="20577"/>
          <ac:spMkLst>
            <pc:docMk/>
            <pc:sldMk cId="981775160" sldId="1491"/>
            <ac:spMk id="6" creationId="{B8AB3876-439F-426D-BAEC-D0E20BF3F7A1}"/>
          </ac:spMkLst>
        </pc:spChg>
        <pc:picChg chg="add mod">
          <ac:chgData name="Lisa Annaly" userId="eb8758f9-e313-4043-be46-930a83a7ddb9" providerId="ADAL" clId="{92BF89D2-40C6-4737-9E92-2972889C6010}" dt="2021-04-16T05:49:42.702" v="8924" actId="1076"/>
          <ac:picMkLst>
            <pc:docMk/>
            <pc:sldMk cId="981775160" sldId="1491"/>
            <ac:picMk id="5" creationId="{3B0EABD5-41F8-4ECE-A206-52B088C1D930}"/>
          </ac:picMkLst>
        </pc:picChg>
      </pc:sldChg>
      <pc:sldChg chg="modSp add ord">
        <pc:chgData name="Lisa Annaly" userId="eb8758f9-e313-4043-be46-930a83a7ddb9" providerId="ADAL" clId="{92BF89D2-40C6-4737-9E92-2972889C6010}" dt="2021-04-16T05:43:22.524" v="8425" actId="207"/>
        <pc:sldMkLst>
          <pc:docMk/>
          <pc:sldMk cId="2712437900" sldId="1492"/>
        </pc:sldMkLst>
        <pc:graphicFrameChg chg="mod">
          <ac:chgData name="Lisa Annaly" userId="eb8758f9-e313-4043-be46-930a83a7ddb9" providerId="ADAL" clId="{92BF89D2-40C6-4737-9E92-2972889C6010}" dt="2021-04-16T05:43:22.524" v="8425" actId="207"/>
          <ac:graphicFrameMkLst>
            <pc:docMk/>
            <pc:sldMk cId="2712437900" sldId="1492"/>
            <ac:graphicFrameMk id="7" creationId="{00210C3F-6EC3-432F-BA4B-18D3A5631E3F}"/>
          </ac:graphicFrameMkLst>
        </pc:graphicFrameChg>
      </pc:sldChg>
      <pc:sldChg chg="addSp delSp modSp add del">
        <pc:chgData name="Lisa Annaly" userId="eb8758f9-e313-4043-be46-930a83a7ddb9" providerId="ADAL" clId="{92BF89D2-40C6-4737-9E92-2972889C6010}" dt="2021-04-16T05:34:30.097" v="8117"/>
        <pc:sldMkLst>
          <pc:docMk/>
          <pc:sldMk cId="4252444160" sldId="1492"/>
        </pc:sldMkLst>
        <pc:spChg chg="add del mod">
          <ac:chgData name="Lisa Annaly" userId="eb8758f9-e313-4043-be46-930a83a7ddb9" providerId="ADAL" clId="{92BF89D2-40C6-4737-9E92-2972889C6010}" dt="2021-04-16T05:34:30.097" v="8117"/>
          <ac:spMkLst>
            <pc:docMk/>
            <pc:sldMk cId="4252444160" sldId="1492"/>
            <ac:spMk id="3" creationId="{BB2E4C2C-1088-4153-A7BD-4C93755B7125}"/>
          </ac:spMkLst>
        </pc:spChg>
      </pc:sldChg>
      <pc:sldChg chg="modSp add">
        <pc:chgData name="Lisa Annaly" userId="eb8758f9-e313-4043-be46-930a83a7ddb9" providerId="ADAL" clId="{92BF89D2-40C6-4737-9E92-2972889C6010}" dt="2021-04-16T05:44:01.483" v="8430" actId="207"/>
        <pc:sldMkLst>
          <pc:docMk/>
          <pc:sldMk cId="2396593080" sldId="1493"/>
        </pc:sldMkLst>
        <pc:graphicFrameChg chg="mod">
          <ac:chgData name="Lisa Annaly" userId="eb8758f9-e313-4043-be46-930a83a7ddb9" providerId="ADAL" clId="{92BF89D2-40C6-4737-9E92-2972889C6010}" dt="2021-04-16T05:44:01.483" v="8430" actId="207"/>
          <ac:graphicFrameMkLst>
            <pc:docMk/>
            <pc:sldMk cId="2396593080" sldId="1493"/>
            <ac:graphicFrameMk id="7" creationId="{00210C3F-6EC3-432F-BA4B-18D3A5631E3F}"/>
          </ac:graphicFrameMkLst>
        </pc:graphicFrameChg>
      </pc:sldChg>
      <pc:sldChg chg="modSp add">
        <pc:chgData name="Lisa Annaly" userId="eb8758f9-e313-4043-be46-930a83a7ddb9" providerId="ADAL" clId="{92BF89D2-40C6-4737-9E92-2972889C6010}" dt="2021-04-16T06:51:01.487" v="12618" actId="20577"/>
        <pc:sldMkLst>
          <pc:docMk/>
          <pc:sldMk cId="2665326697" sldId="1494"/>
        </pc:sldMkLst>
        <pc:graphicFrameChg chg="mod">
          <ac:chgData name="Lisa Annaly" userId="eb8758f9-e313-4043-be46-930a83a7ddb9" providerId="ADAL" clId="{92BF89D2-40C6-4737-9E92-2972889C6010}" dt="2021-04-16T06:51:01.487" v="12618" actId="20577"/>
          <ac:graphicFrameMkLst>
            <pc:docMk/>
            <pc:sldMk cId="2665326697" sldId="1494"/>
            <ac:graphicFrameMk id="7" creationId="{00210C3F-6EC3-432F-BA4B-18D3A5631E3F}"/>
          </ac:graphicFrameMkLst>
        </pc:graphicFrameChg>
      </pc:sldChg>
      <pc:sldChg chg="modSp add">
        <pc:chgData name="Lisa Annaly" userId="eb8758f9-e313-4043-be46-930a83a7ddb9" providerId="ADAL" clId="{92BF89D2-40C6-4737-9E92-2972889C6010}" dt="2021-04-16T05:45:04.869" v="8441" actId="207"/>
        <pc:sldMkLst>
          <pc:docMk/>
          <pc:sldMk cId="1712844026" sldId="1495"/>
        </pc:sldMkLst>
        <pc:spChg chg="mod">
          <ac:chgData name="Lisa Annaly" userId="eb8758f9-e313-4043-be46-930a83a7ddb9" providerId="ADAL" clId="{92BF89D2-40C6-4737-9E92-2972889C6010}" dt="2021-04-16T05:44:49.958" v="8436"/>
          <ac:spMkLst>
            <pc:docMk/>
            <pc:sldMk cId="1712844026" sldId="1495"/>
            <ac:spMk id="4" creationId="{DBAAAE70-E5A6-43AC-AD3C-DF26FD28E27F}"/>
          </ac:spMkLst>
        </pc:spChg>
        <pc:graphicFrameChg chg="mod">
          <ac:chgData name="Lisa Annaly" userId="eb8758f9-e313-4043-be46-930a83a7ddb9" providerId="ADAL" clId="{92BF89D2-40C6-4737-9E92-2972889C6010}" dt="2021-04-16T05:45:04.869" v="8441" actId="207"/>
          <ac:graphicFrameMkLst>
            <pc:docMk/>
            <pc:sldMk cId="1712844026" sldId="1495"/>
            <ac:graphicFrameMk id="7" creationId="{00210C3F-6EC3-432F-BA4B-18D3A5631E3F}"/>
          </ac:graphicFrameMkLst>
        </pc:graphicFrameChg>
      </pc:sldChg>
      <pc:sldChg chg="modSp add ord">
        <pc:chgData name="Lisa Annaly" userId="eb8758f9-e313-4043-be46-930a83a7ddb9" providerId="ADAL" clId="{92BF89D2-40C6-4737-9E92-2972889C6010}" dt="2021-04-16T05:46:05.620" v="8448" actId="207"/>
        <pc:sldMkLst>
          <pc:docMk/>
          <pc:sldMk cId="2752952194" sldId="1496"/>
        </pc:sldMkLst>
        <pc:graphicFrameChg chg="mod">
          <ac:chgData name="Lisa Annaly" userId="eb8758f9-e313-4043-be46-930a83a7ddb9" providerId="ADAL" clId="{92BF89D2-40C6-4737-9E92-2972889C6010}" dt="2021-04-16T05:46:05.620" v="8448" actId="207"/>
          <ac:graphicFrameMkLst>
            <pc:docMk/>
            <pc:sldMk cId="2752952194" sldId="1496"/>
            <ac:graphicFrameMk id="7" creationId="{00210C3F-6EC3-432F-BA4B-18D3A5631E3F}"/>
          </ac:graphicFrameMkLst>
        </pc:graphicFrameChg>
      </pc:sldChg>
      <pc:sldChg chg="addSp delSp modSp add ord">
        <pc:chgData name="Lisa Annaly" userId="eb8758f9-e313-4043-be46-930a83a7ddb9" providerId="ADAL" clId="{92BF89D2-40C6-4737-9E92-2972889C6010}" dt="2021-04-16T06:40:10.739" v="12307" actId="20577"/>
        <pc:sldMkLst>
          <pc:docMk/>
          <pc:sldMk cId="2347210539" sldId="1497"/>
        </pc:sldMkLst>
        <pc:spChg chg="mod">
          <ac:chgData name="Lisa Annaly" userId="eb8758f9-e313-4043-be46-930a83a7ddb9" providerId="ADAL" clId="{92BF89D2-40C6-4737-9E92-2972889C6010}" dt="2021-04-16T06:19:58.782" v="11377" actId="20577"/>
          <ac:spMkLst>
            <pc:docMk/>
            <pc:sldMk cId="2347210539" sldId="1497"/>
            <ac:spMk id="2" creationId="{3E2FB961-71C8-4759-AD3D-EC6D2198289D}"/>
          </ac:spMkLst>
        </pc:spChg>
        <pc:spChg chg="mod">
          <ac:chgData name="Lisa Annaly" userId="eb8758f9-e313-4043-be46-930a83a7ddb9" providerId="ADAL" clId="{92BF89D2-40C6-4737-9E92-2972889C6010}" dt="2021-04-16T06:40:10.739" v="12307" actId="20577"/>
          <ac:spMkLst>
            <pc:docMk/>
            <pc:sldMk cId="2347210539" sldId="1497"/>
            <ac:spMk id="3" creationId="{C96D54E0-C0C9-4797-A9F0-172629A8BB2A}"/>
          </ac:spMkLst>
        </pc:spChg>
        <pc:spChg chg="add del mod">
          <ac:chgData name="Lisa Annaly" userId="eb8758f9-e313-4043-be46-930a83a7ddb9" providerId="ADAL" clId="{92BF89D2-40C6-4737-9E92-2972889C6010}" dt="2021-04-16T06:20:03.094" v="11378"/>
          <ac:spMkLst>
            <pc:docMk/>
            <pc:sldMk cId="2347210539" sldId="1497"/>
            <ac:spMk id="5" creationId="{D16C015B-2173-4D28-B0AF-E3DCB63F70E5}"/>
          </ac:spMkLst>
        </pc:spChg>
        <pc:spChg chg="add del mod">
          <ac:chgData name="Lisa Annaly" userId="eb8758f9-e313-4043-be46-930a83a7ddb9" providerId="ADAL" clId="{92BF89D2-40C6-4737-9E92-2972889C6010}" dt="2021-04-16T06:20:55.282" v="11467" actId="478"/>
          <ac:spMkLst>
            <pc:docMk/>
            <pc:sldMk cId="2347210539" sldId="1497"/>
            <ac:spMk id="8" creationId="{5AD4C5DF-4487-45EF-9883-9D68358B2357}"/>
          </ac:spMkLst>
        </pc:spChg>
        <pc:picChg chg="add mod">
          <ac:chgData name="Lisa Annaly" userId="eb8758f9-e313-4043-be46-930a83a7ddb9" providerId="ADAL" clId="{92BF89D2-40C6-4737-9E92-2972889C6010}" dt="2021-04-16T06:17:56.293" v="11319" actId="1076"/>
          <ac:picMkLst>
            <pc:docMk/>
            <pc:sldMk cId="2347210539" sldId="1497"/>
            <ac:picMk id="6" creationId="{BBC94B80-2F9C-4062-A95E-064F9A3C33F0}"/>
          </ac:picMkLst>
        </pc:picChg>
        <pc:picChg chg="add del mod">
          <ac:chgData name="Lisa Annaly" userId="eb8758f9-e313-4043-be46-930a83a7ddb9" providerId="ADAL" clId="{92BF89D2-40C6-4737-9E92-2972889C6010}" dt="2021-04-16T06:20:03.094" v="11378"/>
          <ac:picMkLst>
            <pc:docMk/>
            <pc:sldMk cId="2347210539" sldId="1497"/>
            <ac:picMk id="7" creationId="{AA68ACF0-E6FD-4C82-BC6F-F8064FA882D3}"/>
          </ac:picMkLst>
        </pc:picChg>
      </pc:sldChg>
      <pc:sldChg chg="addSp delSp modSp add ord">
        <pc:chgData name="Lisa Annaly" userId="eb8758f9-e313-4043-be46-930a83a7ddb9" providerId="ADAL" clId="{92BF89D2-40C6-4737-9E92-2972889C6010}" dt="2021-04-16T06:40:33.375" v="12330" actId="113"/>
        <pc:sldMkLst>
          <pc:docMk/>
          <pc:sldMk cId="3421643775" sldId="1498"/>
        </pc:sldMkLst>
        <pc:spChg chg="mod">
          <ac:chgData name="Lisa Annaly" userId="eb8758f9-e313-4043-be46-930a83a7ddb9" providerId="ADAL" clId="{92BF89D2-40C6-4737-9E92-2972889C6010}" dt="2021-04-16T06:40:17.199" v="12315" actId="20577"/>
          <ac:spMkLst>
            <pc:docMk/>
            <pc:sldMk cId="3421643775" sldId="1498"/>
            <ac:spMk id="2" creationId="{715C13C4-818D-43A3-A733-37A5702031D4}"/>
          </ac:spMkLst>
        </pc:spChg>
        <pc:spChg chg="del mod">
          <ac:chgData name="Lisa Annaly" userId="eb8758f9-e313-4043-be46-930a83a7ddb9" providerId="ADAL" clId="{92BF89D2-40C6-4737-9E92-2972889C6010}" dt="2021-04-16T06:20:12.334" v="11381" actId="478"/>
          <ac:spMkLst>
            <pc:docMk/>
            <pc:sldMk cId="3421643775" sldId="1498"/>
            <ac:spMk id="3" creationId="{973F913B-6AE0-43AC-A098-76199A824D6B}"/>
          </ac:spMkLst>
        </pc:spChg>
        <pc:spChg chg="add mod">
          <ac:chgData name="Lisa Annaly" userId="eb8758f9-e313-4043-be46-930a83a7ddb9" providerId="ADAL" clId="{92BF89D2-40C6-4737-9E92-2972889C6010}" dt="2021-04-16T06:40:33.375" v="12330" actId="113"/>
          <ac:spMkLst>
            <pc:docMk/>
            <pc:sldMk cId="3421643775" sldId="1498"/>
            <ac:spMk id="5" creationId="{ED065B6D-5026-452D-90B2-24E18102AAE9}"/>
          </ac:spMkLst>
        </pc:spChg>
        <pc:picChg chg="add mod">
          <ac:chgData name="Lisa Annaly" userId="eb8758f9-e313-4043-be46-930a83a7ddb9" providerId="ADAL" clId="{92BF89D2-40C6-4737-9E92-2972889C6010}" dt="2021-04-16T06:20:49.119" v="11465" actId="1076"/>
          <ac:picMkLst>
            <pc:docMk/>
            <pc:sldMk cId="3421643775" sldId="1498"/>
            <ac:picMk id="6" creationId="{970EBC88-7ADE-4416-8565-6BEB4BD82F4C}"/>
          </ac:picMkLst>
        </pc:picChg>
      </pc:sldChg>
      <pc:sldMasterChg chg="del delSldLayout">
        <pc:chgData name="Lisa Annaly" userId="eb8758f9-e313-4043-be46-930a83a7ddb9" providerId="ADAL" clId="{92BF89D2-40C6-4737-9E92-2972889C6010}" dt="2021-04-15T18:07:56.118" v="5825" actId="2696"/>
        <pc:sldMasterMkLst>
          <pc:docMk/>
          <pc:sldMasterMk cId="1551717354" sldId="2147483648"/>
        </pc:sldMasterMkLst>
        <pc:sldLayoutChg chg="del">
          <pc:chgData name="Lisa Annaly" userId="eb8758f9-e313-4043-be46-930a83a7ddb9" providerId="ADAL" clId="{92BF89D2-40C6-4737-9E92-2972889C6010}" dt="2021-04-15T18:07:56.090" v="5814" actId="2696"/>
          <pc:sldLayoutMkLst>
            <pc:docMk/>
            <pc:sldMasterMk cId="1551717354" sldId="2147483648"/>
            <pc:sldLayoutMk cId="3880648800" sldId="2147483649"/>
          </pc:sldLayoutMkLst>
        </pc:sldLayoutChg>
        <pc:sldLayoutChg chg="del">
          <pc:chgData name="Lisa Annaly" userId="eb8758f9-e313-4043-be46-930a83a7ddb9" providerId="ADAL" clId="{92BF89D2-40C6-4737-9E92-2972889C6010}" dt="2021-04-15T18:07:56.092" v="5815" actId="2696"/>
          <pc:sldLayoutMkLst>
            <pc:docMk/>
            <pc:sldMasterMk cId="1551717354" sldId="2147483648"/>
            <pc:sldLayoutMk cId="1983928491" sldId="2147483650"/>
          </pc:sldLayoutMkLst>
        </pc:sldLayoutChg>
        <pc:sldLayoutChg chg="del">
          <pc:chgData name="Lisa Annaly" userId="eb8758f9-e313-4043-be46-930a83a7ddb9" providerId="ADAL" clId="{92BF89D2-40C6-4737-9E92-2972889C6010}" dt="2021-04-15T18:07:56.092" v="5816" actId="2696"/>
          <pc:sldLayoutMkLst>
            <pc:docMk/>
            <pc:sldMasterMk cId="1551717354" sldId="2147483648"/>
            <pc:sldLayoutMk cId="663578205" sldId="2147483651"/>
          </pc:sldLayoutMkLst>
        </pc:sldLayoutChg>
        <pc:sldLayoutChg chg="del">
          <pc:chgData name="Lisa Annaly" userId="eb8758f9-e313-4043-be46-930a83a7ddb9" providerId="ADAL" clId="{92BF89D2-40C6-4737-9E92-2972889C6010}" dt="2021-04-15T18:07:56.096" v="5817" actId="2696"/>
          <pc:sldLayoutMkLst>
            <pc:docMk/>
            <pc:sldMasterMk cId="1551717354" sldId="2147483648"/>
            <pc:sldLayoutMk cId="2968140224" sldId="2147483652"/>
          </pc:sldLayoutMkLst>
        </pc:sldLayoutChg>
        <pc:sldLayoutChg chg="del">
          <pc:chgData name="Lisa Annaly" userId="eb8758f9-e313-4043-be46-930a83a7ddb9" providerId="ADAL" clId="{92BF89D2-40C6-4737-9E92-2972889C6010}" dt="2021-04-15T18:07:56.098" v="5818" actId="2696"/>
          <pc:sldLayoutMkLst>
            <pc:docMk/>
            <pc:sldMasterMk cId="1551717354" sldId="2147483648"/>
            <pc:sldLayoutMk cId="3220544743" sldId="2147483653"/>
          </pc:sldLayoutMkLst>
        </pc:sldLayoutChg>
        <pc:sldLayoutChg chg="del">
          <pc:chgData name="Lisa Annaly" userId="eb8758f9-e313-4043-be46-930a83a7ddb9" providerId="ADAL" clId="{92BF89D2-40C6-4737-9E92-2972889C6010}" dt="2021-04-15T18:07:56.099" v="5819" actId="2696"/>
          <pc:sldLayoutMkLst>
            <pc:docMk/>
            <pc:sldMasterMk cId="1551717354" sldId="2147483648"/>
            <pc:sldLayoutMk cId="2550795505" sldId="2147483654"/>
          </pc:sldLayoutMkLst>
        </pc:sldLayoutChg>
        <pc:sldLayoutChg chg="del">
          <pc:chgData name="Lisa Annaly" userId="eb8758f9-e313-4043-be46-930a83a7ddb9" providerId="ADAL" clId="{92BF89D2-40C6-4737-9E92-2972889C6010}" dt="2021-04-15T18:07:56.101" v="5820" actId="2696"/>
          <pc:sldLayoutMkLst>
            <pc:docMk/>
            <pc:sldMasterMk cId="1551717354" sldId="2147483648"/>
            <pc:sldLayoutMk cId="1290859370" sldId="2147483655"/>
          </pc:sldLayoutMkLst>
        </pc:sldLayoutChg>
        <pc:sldLayoutChg chg="del">
          <pc:chgData name="Lisa Annaly" userId="eb8758f9-e313-4043-be46-930a83a7ddb9" providerId="ADAL" clId="{92BF89D2-40C6-4737-9E92-2972889C6010}" dt="2021-04-15T18:07:56.102" v="5821" actId="2696"/>
          <pc:sldLayoutMkLst>
            <pc:docMk/>
            <pc:sldMasterMk cId="1551717354" sldId="2147483648"/>
            <pc:sldLayoutMk cId="2494063004" sldId="2147483656"/>
          </pc:sldLayoutMkLst>
        </pc:sldLayoutChg>
        <pc:sldLayoutChg chg="del">
          <pc:chgData name="Lisa Annaly" userId="eb8758f9-e313-4043-be46-930a83a7ddb9" providerId="ADAL" clId="{92BF89D2-40C6-4737-9E92-2972889C6010}" dt="2021-04-15T18:07:56.104" v="5822" actId="2696"/>
          <pc:sldLayoutMkLst>
            <pc:docMk/>
            <pc:sldMasterMk cId="1551717354" sldId="2147483648"/>
            <pc:sldLayoutMk cId="714429502" sldId="2147483657"/>
          </pc:sldLayoutMkLst>
        </pc:sldLayoutChg>
        <pc:sldLayoutChg chg="del">
          <pc:chgData name="Lisa Annaly" userId="eb8758f9-e313-4043-be46-930a83a7ddb9" providerId="ADAL" clId="{92BF89D2-40C6-4737-9E92-2972889C6010}" dt="2021-04-15T18:07:56.106" v="5823" actId="2696"/>
          <pc:sldLayoutMkLst>
            <pc:docMk/>
            <pc:sldMasterMk cId="1551717354" sldId="2147483648"/>
            <pc:sldLayoutMk cId="3013711739" sldId="2147483658"/>
          </pc:sldLayoutMkLst>
        </pc:sldLayoutChg>
        <pc:sldLayoutChg chg="del">
          <pc:chgData name="Lisa Annaly" userId="eb8758f9-e313-4043-be46-930a83a7ddb9" providerId="ADAL" clId="{92BF89D2-40C6-4737-9E92-2972889C6010}" dt="2021-04-15T18:07:56.107" v="5824" actId="2696"/>
          <pc:sldLayoutMkLst>
            <pc:docMk/>
            <pc:sldMasterMk cId="1551717354" sldId="2147483648"/>
            <pc:sldLayoutMk cId="2530815400" sldId="2147483659"/>
          </pc:sldLayoutMkLst>
        </pc:sldLayoutChg>
      </pc:sldMasterChg>
      <pc:sldMasterChg chg="del delSldLayout">
        <pc:chgData name="Lisa Annaly" userId="eb8758f9-e313-4043-be46-930a83a7ddb9" providerId="ADAL" clId="{92BF89D2-40C6-4737-9E92-2972889C6010}" dt="2021-04-15T11:41:25.366" v="4958" actId="2696"/>
        <pc:sldMasterMkLst>
          <pc:docMk/>
          <pc:sldMasterMk cId="877759824" sldId="2147483701"/>
        </pc:sldMasterMkLst>
        <pc:sldLayoutChg chg="del">
          <pc:chgData name="Lisa Annaly" userId="eb8758f9-e313-4043-be46-930a83a7ddb9" providerId="ADAL" clId="{92BF89D2-40C6-4737-9E92-2972889C6010}" dt="2021-04-15T11:41:25.340" v="4947" actId="2696"/>
          <pc:sldLayoutMkLst>
            <pc:docMk/>
            <pc:sldMasterMk cId="877759824" sldId="2147483701"/>
            <pc:sldLayoutMk cId="1155329788" sldId="2147483702"/>
          </pc:sldLayoutMkLst>
        </pc:sldLayoutChg>
        <pc:sldLayoutChg chg="del">
          <pc:chgData name="Lisa Annaly" userId="eb8758f9-e313-4043-be46-930a83a7ddb9" providerId="ADAL" clId="{92BF89D2-40C6-4737-9E92-2972889C6010}" dt="2021-04-15T11:41:25.347" v="4948" actId="2696"/>
          <pc:sldLayoutMkLst>
            <pc:docMk/>
            <pc:sldMasterMk cId="877759824" sldId="2147483701"/>
            <pc:sldLayoutMk cId="2242741911" sldId="2147483703"/>
          </pc:sldLayoutMkLst>
        </pc:sldLayoutChg>
        <pc:sldLayoutChg chg="del">
          <pc:chgData name="Lisa Annaly" userId="eb8758f9-e313-4043-be46-930a83a7ddb9" providerId="ADAL" clId="{92BF89D2-40C6-4737-9E92-2972889C6010}" dt="2021-04-15T11:41:25.348" v="4949" actId="2696"/>
          <pc:sldLayoutMkLst>
            <pc:docMk/>
            <pc:sldMasterMk cId="877759824" sldId="2147483701"/>
            <pc:sldLayoutMk cId="77389649" sldId="2147483704"/>
          </pc:sldLayoutMkLst>
        </pc:sldLayoutChg>
        <pc:sldLayoutChg chg="del">
          <pc:chgData name="Lisa Annaly" userId="eb8758f9-e313-4043-be46-930a83a7ddb9" providerId="ADAL" clId="{92BF89D2-40C6-4737-9E92-2972889C6010}" dt="2021-04-15T11:41:25.349" v="4950" actId="2696"/>
          <pc:sldLayoutMkLst>
            <pc:docMk/>
            <pc:sldMasterMk cId="877759824" sldId="2147483701"/>
            <pc:sldLayoutMk cId="1898064730" sldId="2147483705"/>
          </pc:sldLayoutMkLst>
        </pc:sldLayoutChg>
        <pc:sldLayoutChg chg="del">
          <pc:chgData name="Lisa Annaly" userId="eb8758f9-e313-4043-be46-930a83a7ddb9" providerId="ADAL" clId="{92BF89D2-40C6-4737-9E92-2972889C6010}" dt="2021-04-15T11:41:25.350" v="4951" actId="2696"/>
          <pc:sldLayoutMkLst>
            <pc:docMk/>
            <pc:sldMasterMk cId="877759824" sldId="2147483701"/>
            <pc:sldLayoutMk cId="670875377" sldId="2147483706"/>
          </pc:sldLayoutMkLst>
        </pc:sldLayoutChg>
        <pc:sldLayoutChg chg="del">
          <pc:chgData name="Lisa Annaly" userId="eb8758f9-e313-4043-be46-930a83a7ddb9" providerId="ADAL" clId="{92BF89D2-40C6-4737-9E92-2972889C6010}" dt="2021-04-15T11:41:25.350" v="4952" actId="2696"/>
          <pc:sldLayoutMkLst>
            <pc:docMk/>
            <pc:sldMasterMk cId="877759824" sldId="2147483701"/>
            <pc:sldLayoutMk cId="1924816034" sldId="2147483707"/>
          </pc:sldLayoutMkLst>
        </pc:sldLayoutChg>
        <pc:sldLayoutChg chg="del">
          <pc:chgData name="Lisa Annaly" userId="eb8758f9-e313-4043-be46-930a83a7ddb9" providerId="ADAL" clId="{92BF89D2-40C6-4737-9E92-2972889C6010}" dt="2021-04-15T11:41:25.351" v="4953" actId="2696"/>
          <pc:sldLayoutMkLst>
            <pc:docMk/>
            <pc:sldMasterMk cId="877759824" sldId="2147483701"/>
            <pc:sldLayoutMk cId="3251457962" sldId="2147483708"/>
          </pc:sldLayoutMkLst>
        </pc:sldLayoutChg>
        <pc:sldLayoutChg chg="del">
          <pc:chgData name="Lisa Annaly" userId="eb8758f9-e313-4043-be46-930a83a7ddb9" providerId="ADAL" clId="{92BF89D2-40C6-4737-9E92-2972889C6010}" dt="2021-04-15T11:41:25.352" v="4954" actId="2696"/>
          <pc:sldLayoutMkLst>
            <pc:docMk/>
            <pc:sldMasterMk cId="877759824" sldId="2147483701"/>
            <pc:sldLayoutMk cId="2321577688" sldId="2147483709"/>
          </pc:sldLayoutMkLst>
        </pc:sldLayoutChg>
        <pc:sldLayoutChg chg="del">
          <pc:chgData name="Lisa Annaly" userId="eb8758f9-e313-4043-be46-930a83a7ddb9" providerId="ADAL" clId="{92BF89D2-40C6-4737-9E92-2972889C6010}" dt="2021-04-15T11:41:25.352" v="4955" actId="2696"/>
          <pc:sldLayoutMkLst>
            <pc:docMk/>
            <pc:sldMasterMk cId="877759824" sldId="2147483701"/>
            <pc:sldLayoutMk cId="2737860510" sldId="2147483710"/>
          </pc:sldLayoutMkLst>
        </pc:sldLayoutChg>
        <pc:sldLayoutChg chg="del">
          <pc:chgData name="Lisa Annaly" userId="eb8758f9-e313-4043-be46-930a83a7ddb9" providerId="ADAL" clId="{92BF89D2-40C6-4737-9E92-2972889C6010}" dt="2021-04-15T11:41:25.353" v="4956" actId="2696"/>
          <pc:sldLayoutMkLst>
            <pc:docMk/>
            <pc:sldMasterMk cId="877759824" sldId="2147483701"/>
            <pc:sldLayoutMk cId="2869067163" sldId="2147483711"/>
          </pc:sldLayoutMkLst>
        </pc:sldLayoutChg>
        <pc:sldLayoutChg chg="del">
          <pc:chgData name="Lisa Annaly" userId="eb8758f9-e313-4043-be46-930a83a7ddb9" providerId="ADAL" clId="{92BF89D2-40C6-4737-9E92-2972889C6010}" dt="2021-04-15T11:41:25.354" v="4957" actId="2696"/>
          <pc:sldLayoutMkLst>
            <pc:docMk/>
            <pc:sldMasterMk cId="877759824" sldId="2147483701"/>
            <pc:sldLayoutMk cId="1936722430" sldId="214748371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ims\data\CQC\CQC_Records\INTELLIGENCE\Thematic%20Reviews\Thematics%202016%2017\New%20Thematic%20ASC%20Commissioning\Data%20Analysis\20170803%20Acute%20Dartboard%20refres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498830087449329"/>
          <c:y val="0.18784762117505313"/>
          <c:w val="0.52407024784928402"/>
          <c:h val="0.62945756780402451"/>
        </c:manualLayout>
      </c:layout>
      <c:radarChart>
        <c:radarStyle val="filled"/>
        <c:varyColors val="0"/>
        <c:ser>
          <c:idx val="0"/>
          <c:order val="0"/>
          <c:tx>
            <c:strRef>
              <c:f>Chart!$B$6</c:f>
              <c:strCache>
                <c:ptCount val="1"/>
                <c:pt idx="0">
                  <c:v>Hampshire</c:v>
                </c:pt>
              </c:strCache>
            </c:strRef>
          </c:tx>
          <c:spPr>
            <a:solidFill>
              <a:srgbClr val="5F2B61"/>
            </a:solidFill>
            <a:ln>
              <a:noFill/>
            </a:ln>
          </c:spPr>
          <c:cat>
            <c:strRef>
              <c:f>Chart!$C$4:$AX$4</c:f>
              <c:strCache>
                <c:ptCount val="47"/>
                <c:pt idx="2">
                  <c:v>A&amp;E attendances (65+)</c:v>
                </c:pt>
                <c:pt idx="6">
                  <c:v>Emergency admissions (65+)</c:v>
                </c:pt>
                <c:pt idx="10">
                  <c:v>Length of stay over 7 days (65+)</c:v>
                </c:pt>
                <c:pt idx="14">
                  <c:v>90th percentile length of stay-emergency admissions (65+)</c:v>
                </c:pt>
                <c:pt idx="18">
                  <c:v>Daily delayed transfers of care attributable to NHS (18+)</c:v>
                </c:pt>
                <c:pt idx="22">
                  <c:v>Discharges at the weekend (65+)</c:v>
                </c:pt>
                <c:pt idx="26">
                  <c:v>Emergency readmissions within 30 days (65+)</c:v>
                </c:pt>
                <c:pt idx="30">
                  <c:v>People receiving reablement/rehab (65+)</c:v>
                </c:pt>
                <c:pt idx="34">
                  <c:v>People receiving reablement/rehab still at home after 91 days (65+)</c:v>
                </c:pt>
                <c:pt idx="38">
                  <c:v>Metric 11</c:v>
                </c:pt>
                <c:pt idx="42">
                  <c:v>Metric 11</c:v>
                </c:pt>
                <c:pt idx="46">
                  <c:v>Metric 12</c:v>
                </c:pt>
              </c:strCache>
            </c:strRef>
          </c:cat>
          <c:val>
            <c:numRef>
              <c:f>Chart!$C$6:$AL$6</c:f>
              <c:numCache>
                <c:formatCode>General</c:formatCode>
                <c:ptCount val="36"/>
                <c:pt idx="0" formatCode="0.0000">
                  <c:v>1.0273972602739727</c:v>
                </c:pt>
                <c:pt idx="8" formatCode="0.0000">
                  <c:v>1.0442908869837961</c:v>
                </c:pt>
                <c:pt idx="9" formatCode="0.0000">
                  <c:v>1.0442908869837961</c:v>
                </c:pt>
                <c:pt idx="10" formatCode="0.0000">
                  <c:v>1.0442908869837961</c:v>
                </c:pt>
                <c:pt idx="11" formatCode="0.0000">
                  <c:v>1.0442908869837961</c:v>
                </c:pt>
                <c:pt idx="12" formatCode="0.0000">
                  <c:v>1.0442908869837961</c:v>
                </c:pt>
                <c:pt idx="16" formatCode="0.0000">
                  <c:v>1.564128801777638</c:v>
                </c:pt>
                <c:pt idx="17" formatCode="0.0000">
                  <c:v>1.564128801777638</c:v>
                </c:pt>
                <c:pt idx="18" formatCode="0.0000">
                  <c:v>1.564128801777638</c:v>
                </c:pt>
                <c:pt idx="19" formatCode="0.0000">
                  <c:v>1.564128801777638</c:v>
                </c:pt>
                <c:pt idx="20" formatCode="0.0000">
                  <c:v>1.564128801777638</c:v>
                </c:pt>
                <c:pt idx="24" formatCode="0.0000">
                  <c:v>0.92501028034963484</c:v>
                </c:pt>
                <c:pt idx="25" formatCode="0.0000">
                  <c:v>0.92501028034963484</c:v>
                </c:pt>
                <c:pt idx="26" formatCode="0.0000">
                  <c:v>0.92501028034963484</c:v>
                </c:pt>
                <c:pt idx="27" formatCode="0.0000">
                  <c:v>0.92501028034963484</c:v>
                </c:pt>
                <c:pt idx="28" formatCode="0.0000">
                  <c:v>0.92501028034963484</c:v>
                </c:pt>
                <c:pt idx="32">
                  <c:v>1.0273972602739727</c:v>
                </c:pt>
                <c:pt idx="33">
                  <c:v>1.0273972602739727</c:v>
                </c:pt>
                <c:pt idx="34">
                  <c:v>1.0273972602739727</c:v>
                </c:pt>
                <c:pt idx="35">
                  <c:v>1.0273972602739727</c:v>
                </c:pt>
              </c:numCache>
            </c:numRef>
          </c:val>
          <c:extLst>
            <c:ext xmlns:c16="http://schemas.microsoft.com/office/drawing/2014/chart" uri="{C3380CC4-5D6E-409C-BE32-E72D297353CC}">
              <c16:uniqueId val="{00000000-7FB6-4186-B279-77930CA76466}"/>
            </c:ext>
          </c:extLst>
        </c:ser>
        <c:ser>
          <c:idx val="2"/>
          <c:order val="1"/>
          <c:tx>
            <c:strRef>
              <c:f>Chart!$B$8</c:f>
              <c:strCache>
                <c:ptCount val="1"/>
                <c:pt idx="0">
                  <c:v>LA 2</c:v>
                </c:pt>
              </c:strCache>
            </c:strRef>
          </c:tx>
          <c:spPr>
            <a:solidFill>
              <a:srgbClr val="5F2B61"/>
            </a:solidFill>
            <a:ln>
              <a:noFill/>
            </a:ln>
          </c:spPr>
          <c:cat>
            <c:strRef>
              <c:f>Chart!$C$4:$AX$4</c:f>
              <c:strCache>
                <c:ptCount val="47"/>
                <c:pt idx="2">
                  <c:v>A&amp;E attendances (65+)</c:v>
                </c:pt>
                <c:pt idx="6">
                  <c:v>Emergency admissions (65+)</c:v>
                </c:pt>
                <c:pt idx="10">
                  <c:v>Length of stay over 7 days (65+)</c:v>
                </c:pt>
                <c:pt idx="14">
                  <c:v>90th percentile length of stay-emergency admissions (65+)</c:v>
                </c:pt>
                <c:pt idx="18">
                  <c:v>Daily delayed transfers of care attributable to NHS (18+)</c:v>
                </c:pt>
                <c:pt idx="22">
                  <c:v>Discharges at the weekend (65+)</c:v>
                </c:pt>
                <c:pt idx="26">
                  <c:v>Emergency readmissions within 30 days (65+)</c:v>
                </c:pt>
                <c:pt idx="30">
                  <c:v>People receiving reablement/rehab (65+)</c:v>
                </c:pt>
                <c:pt idx="34">
                  <c:v>People receiving reablement/rehab still at home after 91 days (65+)</c:v>
                </c:pt>
                <c:pt idx="38">
                  <c:v>Metric 11</c:v>
                </c:pt>
                <c:pt idx="42">
                  <c:v>Metric 11</c:v>
                </c:pt>
                <c:pt idx="46">
                  <c:v>Metric 12</c:v>
                </c:pt>
              </c:strCache>
            </c:strRef>
          </c:cat>
          <c:val>
            <c:numRef>
              <c:f>Chart!$C$8:$AL$8</c:f>
              <c:numCache>
                <c:formatCode>General</c:formatCode>
                <c:ptCount val="36"/>
                <c:pt idx="0" formatCode="0.0000">
                  <c:v>1.0273972602739727</c:v>
                </c:pt>
                <c:pt idx="4" formatCode="0.0000">
                  <c:v>0.84735879623163846</c:v>
                </c:pt>
                <c:pt idx="5" formatCode="0.0000">
                  <c:v>0.84735879623163846</c:v>
                </c:pt>
                <c:pt idx="6" formatCode="0.0000">
                  <c:v>0.84735879623163846</c:v>
                </c:pt>
                <c:pt idx="7" formatCode="0.0000">
                  <c:v>0.84735879623163846</c:v>
                </c:pt>
                <c:pt idx="8" formatCode="0.0000">
                  <c:v>0.84735879623163846</c:v>
                </c:pt>
                <c:pt idx="12" formatCode="0.0000">
                  <c:v>1.25</c:v>
                </c:pt>
                <c:pt idx="13" formatCode="0.0000">
                  <c:v>1.25</c:v>
                </c:pt>
                <c:pt idx="14" formatCode="0.0000">
                  <c:v>1.25</c:v>
                </c:pt>
                <c:pt idx="15" formatCode="0.0000">
                  <c:v>1.25</c:v>
                </c:pt>
                <c:pt idx="16" formatCode="0.0000">
                  <c:v>1.25</c:v>
                </c:pt>
                <c:pt idx="20" formatCode="0.0000">
                  <c:v>0.95114903690892194</c:v>
                </c:pt>
                <c:pt idx="21" formatCode="0.0000">
                  <c:v>0.95114903690892194</c:v>
                </c:pt>
                <c:pt idx="22" formatCode="0.0000">
                  <c:v>0.95114903690892194</c:v>
                </c:pt>
                <c:pt idx="23" formatCode="0.0000">
                  <c:v>0.95114903690892194</c:v>
                </c:pt>
                <c:pt idx="24" formatCode="0.0000">
                  <c:v>0.95114903690892194</c:v>
                </c:pt>
                <c:pt idx="28" formatCode="0.0000">
                  <c:v>1.2272727272727273</c:v>
                </c:pt>
                <c:pt idx="29" formatCode="0.0000">
                  <c:v>1.2272727272727273</c:v>
                </c:pt>
                <c:pt idx="30" formatCode="0.0000">
                  <c:v>1.2272727272727273</c:v>
                </c:pt>
                <c:pt idx="31" formatCode="0.0000">
                  <c:v>1.2272727272727273</c:v>
                </c:pt>
                <c:pt idx="32" formatCode="0.0000">
                  <c:v>1.2272727272727273</c:v>
                </c:pt>
              </c:numCache>
            </c:numRef>
          </c:val>
          <c:extLst>
            <c:ext xmlns:c16="http://schemas.microsoft.com/office/drawing/2014/chart" uri="{C3380CC4-5D6E-409C-BE32-E72D297353CC}">
              <c16:uniqueId val="{00000001-7FB6-4186-B279-77930CA76466}"/>
            </c:ext>
          </c:extLst>
        </c:ser>
        <c:ser>
          <c:idx val="4"/>
          <c:order val="2"/>
          <c:tx>
            <c:strRef>
              <c:f>Chart!$B$5</c:f>
              <c:strCache>
                <c:ptCount val="1"/>
                <c:pt idx="0">
                  <c:v>LA 1</c:v>
                </c:pt>
              </c:strCache>
            </c:strRef>
          </c:tx>
          <c:spPr>
            <a:solidFill>
              <a:srgbClr val="5F2B61"/>
            </a:solidFill>
            <a:ln>
              <a:noFill/>
            </a:ln>
          </c:spPr>
          <c:cat>
            <c:strRef>
              <c:f>Chart!$C$4:$AX$4</c:f>
              <c:strCache>
                <c:ptCount val="47"/>
                <c:pt idx="2">
                  <c:v>A&amp;E attendances (65+)</c:v>
                </c:pt>
                <c:pt idx="6">
                  <c:v>Emergency admissions (65+)</c:v>
                </c:pt>
                <c:pt idx="10">
                  <c:v>Length of stay over 7 days (65+)</c:v>
                </c:pt>
                <c:pt idx="14">
                  <c:v>90th percentile length of stay-emergency admissions (65+)</c:v>
                </c:pt>
                <c:pt idx="18">
                  <c:v>Daily delayed transfers of care attributable to NHS (18+)</c:v>
                </c:pt>
                <c:pt idx="22">
                  <c:v>Discharges at the weekend (65+)</c:v>
                </c:pt>
                <c:pt idx="26">
                  <c:v>Emergency readmissions within 30 days (65+)</c:v>
                </c:pt>
                <c:pt idx="30">
                  <c:v>People receiving reablement/rehab (65+)</c:v>
                </c:pt>
                <c:pt idx="34">
                  <c:v>People receiving reablement/rehab still at home after 91 days (65+)</c:v>
                </c:pt>
                <c:pt idx="38">
                  <c:v>Metric 11</c:v>
                </c:pt>
                <c:pt idx="42">
                  <c:v>Metric 11</c:v>
                </c:pt>
                <c:pt idx="46">
                  <c:v>Metric 12</c:v>
                </c:pt>
              </c:strCache>
            </c:strRef>
          </c:cat>
          <c:val>
            <c:numRef>
              <c:f>Chart!$C$5:$AL$5</c:f>
              <c:numCache>
                <c:formatCode>0.0000</c:formatCode>
                <c:ptCount val="36"/>
                <c:pt idx="0">
                  <c:v>0.80669928206479913</c:v>
                </c:pt>
                <c:pt idx="1">
                  <c:v>0.80669928206479913</c:v>
                </c:pt>
                <c:pt idx="2">
                  <c:v>0.80669928206479913</c:v>
                </c:pt>
                <c:pt idx="3">
                  <c:v>0.80669928206479913</c:v>
                </c:pt>
                <c:pt idx="4">
                  <c:v>0.80669928206479913</c:v>
                </c:pt>
              </c:numCache>
            </c:numRef>
          </c:val>
          <c:extLst>
            <c:ext xmlns:c16="http://schemas.microsoft.com/office/drawing/2014/chart" uri="{C3380CC4-5D6E-409C-BE32-E72D297353CC}">
              <c16:uniqueId val="{00000002-7FB6-4186-B279-77930CA76466}"/>
            </c:ext>
          </c:extLst>
        </c:ser>
        <c:ser>
          <c:idx val="1"/>
          <c:order val="3"/>
          <c:tx>
            <c:strRef>
              <c:f>Chart!$B$7</c:f>
              <c:strCache>
                <c:ptCount val="1"/>
                <c:pt idx="0">
                  <c:v>England</c:v>
                </c:pt>
              </c:strCache>
            </c:strRef>
          </c:tx>
          <c:spPr>
            <a:noFill/>
            <a:ln w="57150">
              <a:solidFill>
                <a:srgbClr val="7F7F7F"/>
              </a:solidFill>
            </a:ln>
          </c:spPr>
          <c:cat>
            <c:strRef>
              <c:f>Chart!$C$4:$AX$4</c:f>
              <c:strCache>
                <c:ptCount val="47"/>
                <c:pt idx="2">
                  <c:v>A&amp;E attendances (65+)</c:v>
                </c:pt>
                <c:pt idx="6">
                  <c:v>Emergency admissions (65+)</c:v>
                </c:pt>
                <c:pt idx="10">
                  <c:v>Length of stay over 7 days (65+)</c:v>
                </c:pt>
                <c:pt idx="14">
                  <c:v>90th percentile length of stay-emergency admissions (65+)</c:v>
                </c:pt>
                <c:pt idx="18">
                  <c:v>Daily delayed transfers of care attributable to NHS (18+)</c:v>
                </c:pt>
                <c:pt idx="22">
                  <c:v>Discharges at the weekend (65+)</c:v>
                </c:pt>
                <c:pt idx="26">
                  <c:v>Emergency readmissions within 30 days (65+)</c:v>
                </c:pt>
                <c:pt idx="30">
                  <c:v>People receiving reablement/rehab (65+)</c:v>
                </c:pt>
                <c:pt idx="34">
                  <c:v>People receiving reablement/rehab still at home after 91 days (65+)</c:v>
                </c:pt>
                <c:pt idx="38">
                  <c:v>Metric 11</c:v>
                </c:pt>
                <c:pt idx="42">
                  <c:v>Metric 11</c:v>
                </c:pt>
                <c:pt idx="46">
                  <c:v>Metric 12</c:v>
                </c:pt>
              </c:strCache>
            </c:strRef>
          </c:cat>
          <c:val>
            <c:numRef>
              <c:f>Chart!$C$7:$AL$7</c:f>
              <c:numCache>
                <c:formatCode>General</c:formatCode>
                <c:ptCount val="3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numCache>
            </c:numRef>
          </c:val>
          <c:extLst>
            <c:ext xmlns:c16="http://schemas.microsoft.com/office/drawing/2014/chart" uri="{C3380CC4-5D6E-409C-BE32-E72D297353CC}">
              <c16:uniqueId val="{00000003-7FB6-4186-B279-77930CA76466}"/>
            </c:ext>
          </c:extLst>
        </c:ser>
        <c:ser>
          <c:idx val="3"/>
          <c:order val="4"/>
          <c:tx>
            <c:strRef>
              <c:f>Chart!$B$9</c:f>
              <c:strCache>
                <c:ptCount val="1"/>
                <c:pt idx="0">
                  <c:v>Axis</c:v>
                </c:pt>
              </c:strCache>
            </c:strRef>
          </c:tx>
          <c:spPr>
            <a:noFill/>
            <a:ln w="12700">
              <a:solidFill>
                <a:sysClr val="windowText" lastClr="000000"/>
              </a:solidFill>
            </a:ln>
          </c:spPr>
          <c:cat>
            <c:strRef>
              <c:f>Chart!$C$4:$AX$4</c:f>
              <c:strCache>
                <c:ptCount val="47"/>
                <c:pt idx="2">
                  <c:v>A&amp;E attendances (65+)</c:v>
                </c:pt>
                <c:pt idx="6">
                  <c:v>Emergency admissions (65+)</c:v>
                </c:pt>
                <c:pt idx="10">
                  <c:v>Length of stay over 7 days (65+)</c:v>
                </c:pt>
                <c:pt idx="14">
                  <c:v>90th percentile length of stay-emergency admissions (65+)</c:v>
                </c:pt>
                <c:pt idx="18">
                  <c:v>Daily delayed transfers of care attributable to NHS (18+)</c:v>
                </c:pt>
                <c:pt idx="22">
                  <c:v>Discharges at the weekend (65+)</c:v>
                </c:pt>
                <c:pt idx="26">
                  <c:v>Emergency readmissions within 30 days (65+)</c:v>
                </c:pt>
                <c:pt idx="30">
                  <c:v>People receiving reablement/rehab (65+)</c:v>
                </c:pt>
                <c:pt idx="34">
                  <c:v>People receiving reablement/rehab still at home after 91 days (65+)</c:v>
                </c:pt>
                <c:pt idx="38">
                  <c:v>Metric 11</c:v>
                </c:pt>
                <c:pt idx="42">
                  <c:v>Metric 11</c:v>
                </c:pt>
                <c:pt idx="46">
                  <c:v>Metric 12</c:v>
                </c:pt>
              </c:strCache>
            </c:strRef>
          </c:cat>
          <c:val>
            <c:numRef>
              <c:f>Chart!$C$9:$AL$9</c:f>
              <c:numCache>
                <c:formatCode>General</c:formatCode>
                <c:ptCount val="36"/>
                <c:pt idx="0">
                  <c:v>2</c:v>
                </c:pt>
                <c:pt idx="4">
                  <c:v>2</c:v>
                </c:pt>
                <c:pt idx="8">
                  <c:v>2</c:v>
                </c:pt>
                <c:pt idx="12">
                  <c:v>2</c:v>
                </c:pt>
                <c:pt idx="16">
                  <c:v>2</c:v>
                </c:pt>
                <c:pt idx="20">
                  <c:v>2</c:v>
                </c:pt>
                <c:pt idx="24">
                  <c:v>2</c:v>
                </c:pt>
                <c:pt idx="28">
                  <c:v>2</c:v>
                </c:pt>
                <c:pt idx="32">
                  <c:v>2</c:v>
                </c:pt>
              </c:numCache>
            </c:numRef>
          </c:val>
          <c:extLst>
            <c:ext xmlns:c16="http://schemas.microsoft.com/office/drawing/2014/chart" uri="{C3380CC4-5D6E-409C-BE32-E72D297353CC}">
              <c16:uniqueId val="{00000004-7FB6-4186-B279-77930CA76466}"/>
            </c:ext>
          </c:extLst>
        </c:ser>
        <c:dLbls>
          <c:showLegendKey val="0"/>
          <c:showVal val="0"/>
          <c:showCatName val="0"/>
          <c:showSerName val="0"/>
          <c:showPercent val="0"/>
          <c:showBubbleSize val="0"/>
        </c:dLbls>
        <c:axId val="117029888"/>
        <c:axId val="117039872"/>
      </c:radarChart>
      <c:catAx>
        <c:axId val="117029888"/>
        <c:scaling>
          <c:orientation val="minMax"/>
        </c:scaling>
        <c:delete val="0"/>
        <c:axPos val="b"/>
        <c:majorGridlines/>
        <c:numFmt formatCode="General" sourceLinked="0"/>
        <c:majorTickMark val="out"/>
        <c:minorTickMark val="none"/>
        <c:tickLblPos val="nextTo"/>
        <c:txPr>
          <a:bodyPr/>
          <a:lstStyle/>
          <a:p>
            <a:pPr>
              <a:defRPr sz="590" baseline="0">
                <a:latin typeface="Arial" panose="020B0604020202020204" pitchFamily="34" charset="0"/>
                <a:cs typeface="Arial" panose="020B0604020202020204" pitchFamily="34" charset="0"/>
              </a:defRPr>
            </a:pPr>
            <a:endParaRPr lang="sv-SE"/>
          </a:p>
        </c:txPr>
        <c:crossAx val="117039872"/>
        <c:crosses val="autoZero"/>
        <c:auto val="1"/>
        <c:lblAlgn val="ctr"/>
        <c:lblOffset val="100"/>
        <c:noMultiLvlLbl val="0"/>
      </c:catAx>
      <c:valAx>
        <c:axId val="117039872"/>
        <c:scaling>
          <c:orientation val="minMax"/>
          <c:max val="2"/>
        </c:scaling>
        <c:delete val="1"/>
        <c:axPos val="l"/>
        <c:majorGridlines/>
        <c:numFmt formatCode="0.0000" sourceLinked="1"/>
        <c:majorTickMark val="cross"/>
        <c:minorTickMark val="none"/>
        <c:tickLblPos val="nextTo"/>
        <c:crossAx val="117029888"/>
        <c:crosses val="autoZero"/>
        <c:crossBetween val="between"/>
        <c:majorUnit val="0.5"/>
      </c:valAx>
    </c:plotArea>
    <c:plotVisOnly val="1"/>
    <c:dispBlanksAs val="gap"/>
    <c:showDLblsOverMax val="0"/>
  </c:chart>
  <c:externalData r:id="rId2">
    <c:autoUpdate val="0"/>
  </c:externalData>
  <c:userShapes r:id="rId3"/>
</c:chartSpac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ata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36CF7-75C2-48DE-8471-9A90EB399D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D1DC63-5017-4F8E-A7F2-856ED1D318EA}">
      <dgm:prSet/>
      <dgm:spPr/>
      <dgm:t>
        <a:bodyPr/>
        <a:lstStyle/>
        <a:p>
          <a:pPr>
            <a:lnSpc>
              <a:spcPct val="100000"/>
            </a:lnSpc>
          </a:pPr>
          <a:r>
            <a:rPr lang="en-GB"/>
            <a:t>About CQC</a:t>
          </a:r>
          <a:endParaRPr lang="en-US"/>
        </a:p>
      </dgm:t>
    </dgm:pt>
    <dgm:pt modelId="{4D50304E-FA0D-4B25-AAB0-A4E66C8B70E9}" type="parTrans" cxnId="{E65D0292-1CD5-41A4-BDD9-D5EA13B02374}">
      <dgm:prSet/>
      <dgm:spPr/>
      <dgm:t>
        <a:bodyPr/>
        <a:lstStyle/>
        <a:p>
          <a:endParaRPr lang="en-US"/>
        </a:p>
      </dgm:t>
    </dgm:pt>
    <dgm:pt modelId="{31CFF3B5-51C2-4504-9AB8-42B422AC7D2D}" type="sibTrans" cxnId="{E65D0292-1CD5-41A4-BDD9-D5EA13B02374}">
      <dgm:prSet/>
      <dgm:spPr/>
      <dgm:t>
        <a:bodyPr/>
        <a:lstStyle/>
        <a:p>
          <a:endParaRPr lang="en-US"/>
        </a:p>
      </dgm:t>
    </dgm:pt>
    <dgm:pt modelId="{E7619C64-AF3A-4C26-B3F0-8854B107B7C2}">
      <dgm:prSet/>
      <dgm:spPr/>
      <dgm:t>
        <a:bodyPr/>
        <a:lstStyle/>
        <a:p>
          <a:pPr>
            <a:lnSpc>
              <a:spcPct val="100000"/>
            </a:lnSpc>
          </a:pPr>
          <a:r>
            <a:rPr lang="en-GB"/>
            <a:t>Background to how we use data and insight has changed over time</a:t>
          </a:r>
          <a:endParaRPr lang="en-US" b="1"/>
        </a:p>
      </dgm:t>
    </dgm:pt>
    <dgm:pt modelId="{E0A8A85D-78C8-458F-BB59-5F4A1E8E9827}" type="parTrans" cxnId="{331E4F31-BB08-47A4-95EF-BDA5ADB1F1F7}">
      <dgm:prSet/>
      <dgm:spPr/>
      <dgm:t>
        <a:bodyPr/>
        <a:lstStyle/>
        <a:p>
          <a:endParaRPr lang="en-US"/>
        </a:p>
      </dgm:t>
    </dgm:pt>
    <dgm:pt modelId="{8F839EA1-65D4-4FD7-8A2F-E15EAFFD2144}" type="sibTrans" cxnId="{331E4F31-BB08-47A4-95EF-BDA5ADB1F1F7}">
      <dgm:prSet/>
      <dgm:spPr/>
      <dgm:t>
        <a:bodyPr/>
        <a:lstStyle/>
        <a:p>
          <a:endParaRPr lang="en-US"/>
        </a:p>
      </dgm:t>
    </dgm:pt>
    <dgm:pt modelId="{51D5E08E-6636-4798-8D46-B6428F93E931}">
      <dgm:prSet/>
      <dgm:spPr/>
      <dgm:t>
        <a:bodyPr/>
        <a:lstStyle/>
        <a:p>
          <a:pPr>
            <a:lnSpc>
              <a:spcPct val="100000"/>
            </a:lnSpc>
          </a:pPr>
          <a:r>
            <a:rPr lang="en-GB"/>
            <a:t>Examples of our current approaches to analysis</a:t>
          </a:r>
          <a:endParaRPr lang="en-US"/>
        </a:p>
      </dgm:t>
    </dgm:pt>
    <dgm:pt modelId="{56DA9DDF-D2E2-4C4B-84C7-DEC563A21AC7}" type="parTrans" cxnId="{50B72077-177D-49C3-9B3A-C27B5B6E4D7D}">
      <dgm:prSet/>
      <dgm:spPr/>
      <dgm:t>
        <a:bodyPr/>
        <a:lstStyle/>
        <a:p>
          <a:endParaRPr lang="en-US"/>
        </a:p>
      </dgm:t>
    </dgm:pt>
    <dgm:pt modelId="{6E163A11-F777-4F97-8AFB-B7087AEBE582}" type="sibTrans" cxnId="{50B72077-177D-49C3-9B3A-C27B5B6E4D7D}">
      <dgm:prSet/>
      <dgm:spPr/>
      <dgm:t>
        <a:bodyPr/>
        <a:lstStyle/>
        <a:p>
          <a:endParaRPr lang="en-US"/>
        </a:p>
      </dgm:t>
    </dgm:pt>
    <dgm:pt modelId="{A276BBDD-BE0C-4F8D-BAA5-C67902ACE588}">
      <dgm:prSet/>
      <dgm:spPr/>
      <dgm:t>
        <a:bodyPr/>
        <a:lstStyle/>
        <a:p>
          <a:pPr>
            <a:lnSpc>
              <a:spcPct val="100000"/>
            </a:lnSpc>
          </a:pPr>
          <a:r>
            <a:rPr lang="en-GB"/>
            <a:t>New developments: in data and digital to support our next strategy</a:t>
          </a:r>
          <a:endParaRPr lang="en-US"/>
        </a:p>
      </dgm:t>
    </dgm:pt>
    <dgm:pt modelId="{6E46EC55-87F3-4C1E-B6E1-B2BEDFD28BB5}" type="parTrans" cxnId="{5E51EF69-8D40-4C8D-A4D4-2E55F8BD8A5D}">
      <dgm:prSet/>
      <dgm:spPr/>
      <dgm:t>
        <a:bodyPr/>
        <a:lstStyle/>
        <a:p>
          <a:endParaRPr lang="en-US"/>
        </a:p>
      </dgm:t>
    </dgm:pt>
    <dgm:pt modelId="{8CBE4DE3-9B84-445B-9A67-49102A50F142}" type="sibTrans" cxnId="{5E51EF69-8D40-4C8D-A4D4-2E55F8BD8A5D}">
      <dgm:prSet/>
      <dgm:spPr/>
      <dgm:t>
        <a:bodyPr/>
        <a:lstStyle/>
        <a:p>
          <a:endParaRPr lang="en-US"/>
        </a:p>
      </dgm:t>
    </dgm:pt>
    <dgm:pt modelId="{856CA2BF-E20D-49B4-8C5A-C77578ADC519}">
      <dgm:prSet/>
      <dgm:spPr/>
      <dgm:t>
        <a:bodyPr/>
        <a:lstStyle/>
        <a:p>
          <a:pPr>
            <a:lnSpc>
              <a:spcPct val="100000"/>
            </a:lnSpc>
          </a:pPr>
          <a:r>
            <a:rPr lang="en-US"/>
            <a:t>Questions and discussion</a:t>
          </a:r>
        </a:p>
      </dgm:t>
    </dgm:pt>
    <dgm:pt modelId="{B95F37B4-628A-4627-BA27-4AEBB9B27EA4}" type="parTrans" cxnId="{1629B0F5-10E7-4518-ACEE-371FCA46A9B0}">
      <dgm:prSet/>
      <dgm:spPr/>
      <dgm:t>
        <a:bodyPr/>
        <a:lstStyle/>
        <a:p>
          <a:endParaRPr lang="en-US"/>
        </a:p>
      </dgm:t>
    </dgm:pt>
    <dgm:pt modelId="{DCC60AF0-AEA2-4034-AA16-F326437E563D}" type="sibTrans" cxnId="{1629B0F5-10E7-4518-ACEE-371FCA46A9B0}">
      <dgm:prSet/>
      <dgm:spPr/>
      <dgm:t>
        <a:bodyPr/>
        <a:lstStyle/>
        <a:p>
          <a:endParaRPr lang="en-US"/>
        </a:p>
      </dgm:t>
    </dgm:pt>
    <dgm:pt modelId="{4B4882E7-1D0D-4508-A514-0677EE904990}" type="pres">
      <dgm:prSet presAssocID="{14536CF7-75C2-48DE-8471-9A90EB399D7C}" presName="root" presStyleCnt="0">
        <dgm:presLayoutVars>
          <dgm:dir/>
          <dgm:resizeHandles val="exact"/>
        </dgm:presLayoutVars>
      </dgm:prSet>
      <dgm:spPr/>
      <dgm:t>
        <a:bodyPr/>
        <a:lstStyle/>
        <a:p>
          <a:endParaRPr lang="sv-SE"/>
        </a:p>
      </dgm:t>
    </dgm:pt>
    <dgm:pt modelId="{D3BD1361-7A2B-469C-8E6E-F0ECE70B0C53}" type="pres">
      <dgm:prSet presAssocID="{7ED1DC63-5017-4F8E-A7F2-856ED1D318EA}" presName="compNode" presStyleCnt="0"/>
      <dgm:spPr/>
    </dgm:pt>
    <dgm:pt modelId="{EBA6AB80-8C9B-4EFA-807B-8F7C39AB9D99}" type="pres">
      <dgm:prSet presAssocID="{7ED1DC63-5017-4F8E-A7F2-856ED1D318EA}" presName="bgRect" presStyleLbl="bgShp" presStyleIdx="0" presStyleCnt="5"/>
      <dgm:spPr/>
    </dgm:pt>
    <dgm:pt modelId="{F98B970D-DC9C-4C19-9F70-28A25A37DA07}" type="pres">
      <dgm:prSet presAssocID="{7ED1DC63-5017-4F8E-A7F2-856ED1D318E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Employee badge"/>
        </a:ext>
      </dgm:extLst>
    </dgm:pt>
    <dgm:pt modelId="{21677F8E-C416-4D40-8813-9C933DFF7EEB}" type="pres">
      <dgm:prSet presAssocID="{7ED1DC63-5017-4F8E-A7F2-856ED1D318EA}" presName="spaceRect" presStyleCnt="0"/>
      <dgm:spPr/>
    </dgm:pt>
    <dgm:pt modelId="{CC6BAE6B-7701-4CBB-B92B-13E780AE1627}" type="pres">
      <dgm:prSet presAssocID="{7ED1DC63-5017-4F8E-A7F2-856ED1D318EA}" presName="parTx" presStyleLbl="revTx" presStyleIdx="0" presStyleCnt="5">
        <dgm:presLayoutVars>
          <dgm:chMax val="0"/>
          <dgm:chPref val="0"/>
        </dgm:presLayoutVars>
      </dgm:prSet>
      <dgm:spPr/>
      <dgm:t>
        <a:bodyPr/>
        <a:lstStyle/>
        <a:p>
          <a:endParaRPr lang="sv-SE"/>
        </a:p>
      </dgm:t>
    </dgm:pt>
    <dgm:pt modelId="{D233E60F-5C9C-4BAD-B717-10E7BB65D060}" type="pres">
      <dgm:prSet presAssocID="{31CFF3B5-51C2-4504-9AB8-42B422AC7D2D}" presName="sibTrans" presStyleCnt="0"/>
      <dgm:spPr/>
    </dgm:pt>
    <dgm:pt modelId="{B96624E3-A7D9-4528-AD1D-45827A539953}" type="pres">
      <dgm:prSet presAssocID="{E7619C64-AF3A-4C26-B3F0-8854B107B7C2}" presName="compNode" presStyleCnt="0"/>
      <dgm:spPr/>
    </dgm:pt>
    <dgm:pt modelId="{930C9668-2A94-43C9-B88B-2C81584CEE4E}" type="pres">
      <dgm:prSet presAssocID="{E7619C64-AF3A-4C26-B3F0-8854B107B7C2}" presName="bgRect" presStyleLbl="bgShp" presStyleIdx="1" presStyleCnt="5"/>
      <dgm:spPr/>
    </dgm:pt>
    <dgm:pt modelId="{044443C7-74A4-4D38-894D-150E70D356E1}" type="pres">
      <dgm:prSet presAssocID="{E7619C64-AF3A-4C26-B3F0-8854B107B7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Open book"/>
        </a:ext>
      </dgm:extLst>
    </dgm:pt>
    <dgm:pt modelId="{15B53656-879E-47F2-B969-8BB273D23C63}" type="pres">
      <dgm:prSet presAssocID="{E7619C64-AF3A-4C26-B3F0-8854B107B7C2}" presName="spaceRect" presStyleCnt="0"/>
      <dgm:spPr/>
    </dgm:pt>
    <dgm:pt modelId="{74DE6248-833E-4993-9A1E-C1ADEE11DDD1}" type="pres">
      <dgm:prSet presAssocID="{E7619C64-AF3A-4C26-B3F0-8854B107B7C2}" presName="parTx" presStyleLbl="revTx" presStyleIdx="1" presStyleCnt="5">
        <dgm:presLayoutVars>
          <dgm:chMax val="0"/>
          <dgm:chPref val="0"/>
        </dgm:presLayoutVars>
      </dgm:prSet>
      <dgm:spPr/>
      <dgm:t>
        <a:bodyPr/>
        <a:lstStyle/>
        <a:p>
          <a:endParaRPr lang="sv-SE"/>
        </a:p>
      </dgm:t>
    </dgm:pt>
    <dgm:pt modelId="{32CF5756-9590-4C68-B44A-963F4605AA44}" type="pres">
      <dgm:prSet presAssocID="{8F839EA1-65D4-4FD7-8A2F-E15EAFFD2144}" presName="sibTrans" presStyleCnt="0"/>
      <dgm:spPr/>
    </dgm:pt>
    <dgm:pt modelId="{35A669D9-E11C-49D5-9A97-A8EF3021EBC3}" type="pres">
      <dgm:prSet presAssocID="{51D5E08E-6636-4798-8D46-B6428F93E931}" presName="compNode" presStyleCnt="0"/>
      <dgm:spPr/>
    </dgm:pt>
    <dgm:pt modelId="{B763AD80-6596-46AB-95E0-13621E964C83}" type="pres">
      <dgm:prSet presAssocID="{51D5E08E-6636-4798-8D46-B6428F93E931}" presName="bgRect" presStyleLbl="bgShp" presStyleIdx="2" presStyleCnt="5"/>
      <dgm:spPr/>
    </dgm:pt>
    <dgm:pt modelId="{4CB0DC8C-3ADB-451D-B9EB-FDBDDFA7E0A5}" type="pres">
      <dgm:prSet presAssocID="{51D5E08E-6636-4798-8D46-B6428F93E93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Presentation with bar chart"/>
        </a:ext>
      </dgm:extLst>
    </dgm:pt>
    <dgm:pt modelId="{C07214AB-36E3-4E0F-9B52-C7CD7A5DC7FE}" type="pres">
      <dgm:prSet presAssocID="{51D5E08E-6636-4798-8D46-B6428F93E931}" presName="spaceRect" presStyleCnt="0"/>
      <dgm:spPr/>
    </dgm:pt>
    <dgm:pt modelId="{3AFCE333-D751-46A7-B437-3DBF962212EF}" type="pres">
      <dgm:prSet presAssocID="{51D5E08E-6636-4798-8D46-B6428F93E931}" presName="parTx" presStyleLbl="revTx" presStyleIdx="2" presStyleCnt="5">
        <dgm:presLayoutVars>
          <dgm:chMax val="0"/>
          <dgm:chPref val="0"/>
        </dgm:presLayoutVars>
      </dgm:prSet>
      <dgm:spPr/>
      <dgm:t>
        <a:bodyPr/>
        <a:lstStyle/>
        <a:p>
          <a:endParaRPr lang="sv-SE"/>
        </a:p>
      </dgm:t>
    </dgm:pt>
    <dgm:pt modelId="{BCA853DA-EF20-42A4-8F62-34D649764766}" type="pres">
      <dgm:prSet presAssocID="{6E163A11-F777-4F97-8AFB-B7087AEBE582}" presName="sibTrans" presStyleCnt="0"/>
      <dgm:spPr/>
    </dgm:pt>
    <dgm:pt modelId="{89568BA3-B03F-4797-B310-42BFDA73C19B}" type="pres">
      <dgm:prSet presAssocID="{A276BBDD-BE0C-4F8D-BAA5-C67902ACE588}" presName="compNode" presStyleCnt="0"/>
      <dgm:spPr/>
    </dgm:pt>
    <dgm:pt modelId="{4C28BE32-5DFE-4670-BCDA-F7D03F6A54FE}" type="pres">
      <dgm:prSet presAssocID="{A276BBDD-BE0C-4F8D-BAA5-C67902ACE588}" presName="bgRect" presStyleLbl="bgShp" presStyleIdx="3" presStyleCnt="5"/>
      <dgm:spPr/>
    </dgm:pt>
    <dgm:pt modelId="{984676EF-BD2F-43DC-A9D9-B13A09823C98}" type="pres">
      <dgm:prSet presAssocID="{A276BBDD-BE0C-4F8D-BAA5-C67902ACE58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Lightbulb and gear"/>
        </a:ext>
      </dgm:extLst>
    </dgm:pt>
    <dgm:pt modelId="{A0EF587D-2FBC-4EA5-955F-F82F3015FF69}" type="pres">
      <dgm:prSet presAssocID="{A276BBDD-BE0C-4F8D-BAA5-C67902ACE588}" presName="spaceRect" presStyleCnt="0"/>
      <dgm:spPr/>
    </dgm:pt>
    <dgm:pt modelId="{87D21558-1828-48A4-9320-A731F9304E55}" type="pres">
      <dgm:prSet presAssocID="{A276BBDD-BE0C-4F8D-BAA5-C67902ACE588}" presName="parTx" presStyleLbl="revTx" presStyleIdx="3" presStyleCnt="5">
        <dgm:presLayoutVars>
          <dgm:chMax val="0"/>
          <dgm:chPref val="0"/>
        </dgm:presLayoutVars>
      </dgm:prSet>
      <dgm:spPr/>
      <dgm:t>
        <a:bodyPr/>
        <a:lstStyle/>
        <a:p>
          <a:endParaRPr lang="sv-SE"/>
        </a:p>
      </dgm:t>
    </dgm:pt>
    <dgm:pt modelId="{D9BA82D0-F5B2-45E7-BE34-DC5D65EA9E9F}" type="pres">
      <dgm:prSet presAssocID="{8CBE4DE3-9B84-445B-9A67-49102A50F142}" presName="sibTrans" presStyleCnt="0"/>
      <dgm:spPr/>
    </dgm:pt>
    <dgm:pt modelId="{7294C972-1893-4932-8B76-E9337289E462}" type="pres">
      <dgm:prSet presAssocID="{856CA2BF-E20D-49B4-8C5A-C77578ADC519}" presName="compNode" presStyleCnt="0"/>
      <dgm:spPr/>
    </dgm:pt>
    <dgm:pt modelId="{33BD5D72-3459-4AD7-B91B-5A116C9AF114}" type="pres">
      <dgm:prSet presAssocID="{856CA2BF-E20D-49B4-8C5A-C77578ADC519}" presName="bgRect" presStyleLbl="bgShp" presStyleIdx="4" presStyleCnt="5"/>
      <dgm:spPr/>
    </dgm:pt>
    <dgm:pt modelId="{682D2783-1845-4D6A-89F9-851E23082BD3}" type="pres">
      <dgm:prSet presAssocID="{856CA2BF-E20D-49B4-8C5A-C77578ADC51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Customer review RTL"/>
        </a:ext>
      </dgm:extLst>
    </dgm:pt>
    <dgm:pt modelId="{09E8D72A-A2E3-40CD-B972-E08C983D9E7F}" type="pres">
      <dgm:prSet presAssocID="{856CA2BF-E20D-49B4-8C5A-C77578ADC519}" presName="spaceRect" presStyleCnt="0"/>
      <dgm:spPr/>
    </dgm:pt>
    <dgm:pt modelId="{3B647DE9-68C3-4512-9262-E8336A0A5CA8}" type="pres">
      <dgm:prSet presAssocID="{856CA2BF-E20D-49B4-8C5A-C77578ADC519}" presName="parTx" presStyleLbl="revTx" presStyleIdx="4" presStyleCnt="5">
        <dgm:presLayoutVars>
          <dgm:chMax val="0"/>
          <dgm:chPref val="0"/>
        </dgm:presLayoutVars>
      </dgm:prSet>
      <dgm:spPr/>
      <dgm:t>
        <a:bodyPr/>
        <a:lstStyle/>
        <a:p>
          <a:endParaRPr lang="sv-SE"/>
        </a:p>
      </dgm:t>
    </dgm:pt>
  </dgm:ptLst>
  <dgm:cxnLst>
    <dgm:cxn modelId="{A8FB29A6-BA67-4507-8414-3C8C41F117B5}" type="presOf" srcId="{A276BBDD-BE0C-4F8D-BAA5-C67902ACE588}" destId="{87D21558-1828-48A4-9320-A731F9304E55}" srcOrd="0" destOrd="0" presId="urn:microsoft.com/office/officeart/2018/2/layout/IconVerticalSolidList"/>
    <dgm:cxn modelId="{74BE1AF9-C4C3-4A30-8A51-E4344308C41C}" type="presOf" srcId="{856CA2BF-E20D-49B4-8C5A-C77578ADC519}" destId="{3B647DE9-68C3-4512-9262-E8336A0A5CA8}" srcOrd="0" destOrd="0" presId="urn:microsoft.com/office/officeart/2018/2/layout/IconVerticalSolidList"/>
    <dgm:cxn modelId="{E65D0292-1CD5-41A4-BDD9-D5EA13B02374}" srcId="{14536CF7-75C2-48DE-8471-9A90EB399D7C}" destId="{7ED1DC63-5017-4F8E-A7F2-856ED1D318EA}" srcOrd="0" destOrd="0" parTransId="{4D50304E-FA0D-4B25-AAB0-A4E66C8B70E9}" sibTransId="{31CFF3B5-51C2-4504-9AB8-42B422AC7D2D}"/>
    <dgm:cxn modelId="{50B72077-177D-49C3-9B3A-C27B5B6E4D7D}" srcId="{14536CF7-75C2-48DE-8471-9A90EB399D7C}" destId="{51D5E08E-6636-4798-8D46-B6428F93E931}" srcOrd="2" destOrd="0" parTransId="{56DA9DDF-D2E2-4C4B-84C7-DEC563A21AC7}" sibTransId="{6E163A11-F777-4F97-8AFB-B7087AEBE582}"/>
    <dgm:cxn modelId="{A5B8267D-E649-4FD0-8824-F3B4265DE7E2}" type="presOf" srcId="{7ED1DC63-5017-4F8E-A7F2-856ED1D318EA}" destId="{CC6BAE6B-7701-4CBB-B92B-13E780AE1627}" srcOrd="0" destOrd="0" presId="urn:microsoft.com/office/officeart/2018/2/layout/IconVerticalSolidList"/>
    <dgm:cxn modelId="{979D4A70-DB44-447F-8562-8929A247F02F}" type="presOf" srcId="{51D5E08E-6636-4798-8D46-B6428F93E931}" destId="{3AFCE333-D751-46A7-B437-3DBF962212EF}" srcOrd="0" destOrd="0" presId="urn:microsoft.com/office/officeart/2018/2/layout/IconVerticalSolidList"/>
    <dgm:cxn modelId="{0D8CB5A2-A456-4E5A-A804-235B91B8439C}" type="presOf" srcId="{14536CF7-75C2-48DE-8471-9A90EB399D7C}" destId="{4B4882E7-1D0D-4508-A514-0677EE904990}" srcOrd="0" destOrd="0" presId="urn:microsoft.com/office/officeart/2018/2/layout/IconVerticalSolidList"/>
    <dgm:cxn modelId="{5E51EF69-8D40-4C8D-A4D4-2E55F8BD8A5D}" srcId="{14536CF7-75C2-48DE-8471-9A90EB399D7C}" destId="{A276BBDD-BE0C-4F8D-BAA5-C67902ACE588}" srcOrd="3" destOrd="0" parTransId="{6E46EC55-87F3-4C1E-B6E1-B2BEDFD28BB5}" sibTransId="{8CBE4DE3-9B84-445B-9A67-49102A50F142}"/>
    <dgm:cxn modelId="{331E4F31-BB08-47A4-95EF-BDA5ADB1F1F7}" srcId="{14536CF7-75C2-48DE-8471-9A90EB399D7C}" destId="{E7619C64-AF3A-4C26-B3F0-8854B107B7C2}" srcOrd="1" destOrd="0" parTransId="{E0A8A85D-78C8-458F-BB59-5F4A1E8E9827}" sibTransId="{8F839EA1-65D4-4FD7-8A2F-E15EAFFD2144}"/>
    <dgm:cxn modelId="{A81FD1EE-32DC-4FE0-B788-DF1000A75671}" type="presOf" srcId="{E7619C64-AF3A-4C26-B3F0-8854B107B7C2}" destId="{74DE6248-833E-4993-9A1E-C1ADEE11DDD1}" srcOrd="0" destOrd="0" presId="urn:microsoft.com/office/officeart/2018/2/layout/IconVerticalSolidList"/>
    <dgm:cxn modelId="{1629B0F5-10E7-4518-ACEE-371FCA46A9B0}" srcId="{14536CF7-75C2-48DE-8471-9A90EB399D7C}" destId="{856CA2BF-E20D-49B4-8C5A-C77578ADC519}" srcOrd="4" destOrd="0" parTransId="{B95F37B4-628A-4627-BA27-4AEBB9B27EA4}" sibTransId="{DCC60AF0-AEA2-4034-AA16-F326437E563D}"/>
    <dgm:cxn modelId="{EE5EACB3-52A3-470C-A65F-19297E85D5CA}" type="presParOf" srcId="{4B4882E7-1D0D-4508-A514-0677EE904990}" destId="{D3BD1361-7A2B-469C-8E6E-F0ECE70B0C53}" srcOrd="0" destOrd="0" presId="urn:microsoft.com/office/officeart/2018/2/layout/IconVerticalSolidList"/>
    <dgm:cxn modelId="{DFC21428-928D-43E5-93DA-D627880EECC4}" type="presParOf" srcId="{D3BD1361-7A2B-469C-8E6E-F0ECE70B0C53}" destId="{EBA6AB80-8C9B-4EFA-807B-8F7C39AB9D99}" srcOrd="0" destOrd="0" presId="urn:microsoft.com/office/officeart/2018/2/layout/IconVerticalSolidList"/>
    <dgm:cxn modelId="{CD6361F5-7075-43E8-9295-5557AF8D128E}" type="presParOf" srcId="{D3BD1361-7A2B-469C-8E6E-F0ECE70B0C53}" destId="{F98B970D-DC9C-4C19-9F70-28A25A37DA07}" srcOrd="1" destOrd="0" presId="urn:microsoft.com/office/officeart/2018/2/layout/IconVerticalSolidList"/>
    <dgm:cxn modelId="{2B6FA4FF-7298-4965-8F86-A430D97935E1}" type="presParOf" srcId="{D3BD1361-7A2B-469C-8E6E-F0ECE70B0C53}" destId="{21677F8E-C416-4D40-8813-9C933DFF7EEB}" srcOrd="2" destOrd="0" presId="urn:microsoft.com/office/officeart/2018/2/layout/IconVerticalSolidList"/>
    <dgm:cxn modelId="{0CFFFE1D-9B88-4488-A637-9F9E91822E0F}" type="presParOf" srcId="{D3BD1361-7A2B-469C-8E6E-F0ECE70B0C53}" destId="{CC6BAE6B-7701-4CBB-B92B-13E780AE1627}" srcOrd="3" destOrd="0" presId="urn:microsoft.com/office/officeart/2018/2/layout/IconVerticalSolidList"/>
    <dgm:cxn modelId="{03C77EC8-2CA2-49D5-9278-8C9A7D3C57B6}" type="presParOf" srcId="{4B4882E7-1D0D-4508-A514-0677EE904990}" destId="{D233E60F-5C9C-4BAD-B717-10E7BB65D060}" srcOrd="1" destOrd="0" presId="urn:microsoft.com/office/officeart/2018/2/layout/IconVerticalSolidList"/>
    <dgm:cxn modelId="{DD6B246B-08A3-48EC-B9A3-89901BD7FD5E}" type="presParOf" srcId="{4B4882E7-1D0D-4508-A514-0677EE904990}" destId="{B96624E3-A7D9-4528-AD1D-45827A539953}" srcOrd="2" destOrd="0" presId="urn:microsoft.com/office/officeart/2018/2/layout/IconVerticalSolidList"/>
    <dgm:cxn modelId="{A16DB738-920A-4BC2-8A36-318E34CC29D6}" type="presParOf" srcId="{B96624E3-A7D9-4528-AD1D-45827A539953}" destId="{930C9668-2A94-43C9-B88B-2C81584CEE4E}" srcOrd="0" destOrd="0" presId="urn:microsoft.com/office/officeart/2018/2/layout/IconVerticalSolidList"/>
    <dgm:cxn modelId="{D7E26568-3F34-4C1D-B3E0-43994AD064CC}" type="presParOf" srcId="{B96624E3-A7D9-4528-AD1D-45827A539953}" destId="{044443C7-74A4-4D38-894D-150E70D356E1}" srcOrd="1" destOrd="0" presId="urn:microsoft.com/office/officeart/2018/2/layout/IconVerticalSolidList"/>
    <dgm:cxn modelId="{E1BEF1FF-57DC-42FC-843B-99956D46B747}" type="presParOf" srcId="{B96624E3-A7D9-4528-AD1D-45827A539953}" destId="{15B53656-879E-47F2-B969-8BB273D23C63}" srcOrd="2" destOrd="0" presId="urn:microsoft.com/office/officeart/2018/2/layout/IconVerticalSolidList"/>
    <dgm:cxn modelId="{906E655D-8638-406A-84FC-C98C43A1DBE7}" type="presParOf" srcId="{B96624E3-A7D9-4528-AD1D-45827A539953}" destId="{74DE6248-833E-4993-9A1E-C1ADEE11DDD1}" srcOrd="3" destOrd="0" presId="urn:microsoft.com/office/officeart/2018/2/layout/IconVerticalSolidList"/>
    <dgm:cxn modelId="{0287C79B-6B7F-4DEA-91FF-8E24806AECFD}" type="presParOf" srcId="{4B4882E7-1D0D-4508-A514-0677EE904990}" destId="{32CF5756-9590-4C68-B44A-963F4605AA44}" srcOrd="3" destOrd="0" presId="urn:microsoft.com/office/officeart/2018/2/layout/IconVerticalSolidList"/>
    <dgm:cxn modelId="{3C9C684F-3156-42E9-80A8-C0FFFD2E7901}" type="presParOf" srcId="{4B4882E7-1D0D-4508-A514-0677EE904990}" destId="{35A669D9-E11C-49D5-9A97-A8EF3021EBC3}" srcOrd="4" destOrd="0" presId="urn:microsoft.com/office/officeart/2018/2/layout/IconVerticalSolidList"/>
    <dgm:cxn modelId="{70F811EC-7A38-405A-B490-6BCB5287E98A}" type="presParOf" srcId="{35A669D9-E11C-49D5-9A97-A8EF3021EBC3}" destId="{B763AD80-6596-46AB-95E0-13621E964C83}" srcOrd="0" destOrd="0" presId="urn:microsoft.com/office/officeart/2018/2/layout/IconVerticalSolidList"/>
    <dgm:cxn modelId="{4758958F-1C20-4283-A7DE-10C9FEB5D88B}" type="presParOf" srcId="{35A669D9-E11C-49D5-9A97-A8EF3021EBC3}" destId="{4CB0DC8C-3ADB-451D-B9EB-FDBDDFA7E0A5}" srcOrd="1" destOrd="0" presId="urn:microsoft.com/office/officeart/2018/2/layout/IconVerticalSolidList"/>
    <dgm:cxn modelId="{738D1B00-BF53-4D34-A5EE-A4F51B757953}" type="presParOf" srcId="{35A669D9-E11C-49D5-9A97-A8EF3021EBC3}" destId="{C07214AB-36E3-4E0F-9B52-C7CD7A5DC7FE}" srcOrd="2" destOrd="0" presId="urn:microsoft.com/office/officeart/2018/2/layout/IconVerticalSolidList"/>
    <dgm:cxn modelId="{85AF474D-5946-4706-9955-1BBC87602BF6}" type="presParOf" srcId="{35A669D9-E11C-49D5-9A97-A8EF3021EBC3}" destId="{3AFCE333-D751-46A7-B437-3DBF962212EF}" srcOrd="3" destOrd="0" presId="urn:microsoft.com/office/officeart/2018/2/layout/IconVerticalSolidList"/>
    <dgm:cxn modelId="{4FA6CE43-A645-491E-971C-7145853D17E2}" type="presParOf" srcId="{4B4882E7-1D0D-4508-A514-0677EE904990}" destId="{BCA853DA-EF20-42A4-8F62-34D649764766}" srcOrd="5" destOrd="0" presId="urn:microsoft.com/office/officeart/2018/2/layout/IconVerticalSolidList"/>
    <dgm:cxn modelId="{8916C821-BEE6-4195-9DE4-51F5ADD2B7DE}" type="presParOf" srcId="{4B4882E7-1D0D-4508-A514-0677EE904990}" destId="{89568BA3-B03F-4797-B310-42BFDA73C19B}" srcOrd="6" destOrd="0" presId="urn:microsoft.com/office/officeart/2018/2/layout/IconVerticalSolidList"/>
    <dgm:cxn modelId="{CDE77539-983A-4A55-B4F4-E17F86500A7E}" type="presParOf" srcId="{89568BA3-B03F-4797-B310-42BFDA73C19B}" destId="{4C28BE32-5DFE-4670-BCDA-F7D03F6A54FE}" srcOrd="0" destOrd="0" presId="urn:microsoft.com/office/officeart/2018/2/layout/IconVerticalSolidList"/>
    <dgm:cxn modelId="{61CE279D-7390-477C-ACD2-5655F6C08498}" type="presParOf" srcId="{89568BA3-B03F-4797-B310-42BFDA73C19B}" destId="{984676EF-BD2F-43DC-A9D9-B13A09823C98}" srcOrd="1" destOrd="0" presId="urn:microsoft.com/office/officeart/2018/2/layout/IconVerticalSolidList"/>
    <dgm:cxn modelId="{D3E1A986-F271-487E-9FFC-FC5D2BD2CD84}" type="presParOf" srcId="{89568BA3-B03F-4797-B310-42BFDA73C19B}" destId="{A0EF587D-2FBC-4EA5-955F-F82F3015FF69}" srcOrd="2" destOrd="0" presId="urn:microsoft.com/office/officeart/2018/2/layout/IconVerticalSolidList"/>
    <dgm:cxn modelId="{A82F479B-3077-4CFD-B61C-97724924CE6F}" type="presParOf" srcId="{89568BA3-B03F-4797-B310-42BFDA73C19B}" destId="{87D21558-1828-48A4-9320-A731F9304E55}" srcOrd="3" destOrd="0" presId="urn:microsoft.com/office/officeart/2018/2/layout/IconVerticalSolidList"/>
    <dgm:cxn modelId="{F8047081-469E-4A64-AB7E-1B9758717121}" type="presParOf" srcId="{4B4882E7-1D0D-4508-A514-0677EE904990}" destId="{D9BA82D0-F5B2-45E7-BE34-DC5D65EA9E9F}" srcOrd="7" destOrd="0" presId="urn:microsoft.com/office/officeart/2018/2/layout/IconVerticalSolidList"/>
    <dgm:cxn modelId="{5C1DCD80-73F9-4478-9402-FE34FD6D29A2}" type="presParOf" srcId="{4B4882E7-1D0D-4508-A514-0677EE904990}" destId="{7294C972-1893-4932-8B76-E9337289E462}" srcOrd="8" destOrd="0" presId="urn:microsoft.com/office/officeart/2018/2/layout/IconVerticalSolidList"/>
    <dgm:cxn modelId="{04E9C79B-1BB3-4E5E-95FC-2E4E45938B23}" type="presParOf" srcId="{7294C972-1893-4932-8B76-E9337289E462}" destId="{33BD5D72-3459-4AD7-B91B-5A116C9AF114}" srcOrd="0" destOrd="0" presId="urn:microsoft.com/office/officeart/2018/2/layout/IconVerticalSolidList"/>
    <dgm:cxn modelId="{4CFF0324-10A5-4AB7-88E7-583782E762E4}" type="presParOf" srcId="{7294C972-1893-4932-8B76-E9337289E462}" destId="{682D2783-1845-4D6A-89F9-851E23082BD3}" srcOrd="1" destOrd="0" presId="urn:microsoft.com/office/officeart/2018/2/layout/IconVerticalSolidList"/>
    <dgm:cxn modelId="{3C284262-7B99-4112-91A3-CCC89F0204B4}" type="presParOf" srcId="{7294C972-1893-4932-8B76-E9337289E462}" destId="{09E8D72A-A2E3-40CD-B972-E08C983D9E7F}" srcOrd="2" destOrd="0" presId="urn:microsoft.com/office/officeart/2018/2/layout/IconVerticalSolidList"/>
    <dgm:cxn modelId="{816B6010-F079-49C4-8092-884153BB3D9C}" type="presParOf" srcId="{7294C972-1893-4932-8B76-E9337289E462}" destId="{3B647DE9-68C3-4512-9262-E8336A0A5C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536CF7-75C2-48DE-8471-9A90EB399D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D1DC63-5017-4F8E-A7F2-856ED1D318EA}">
      <dgm:prSet/>
      <dgm:spPr/>
      <dgm:t>
        <a:bodyPr/>
        <a:lstStyle/>
        <a:p>
          <a:pPr>
            <a:lnSpc>
              <a:spcPct val="100000"/>
            </a:lnSpc>
          </a:pPr>
          <a:r>
            <a:rPr lang="en-GB" b="1" dirty="0"/>
            <a:t>About CQC</a:t>
          </a:r>
          <a:endParaRPr lang="en-US" b="1" dirty="0"/>
        </a:p>
      </dgm:t>
    </dgm:pt>
    <dgm:pt modelId="{4D50304E-FA0D-4B25-AAB0-A4E66C8B70E9}" type="parTrans" cxnId="{E65D0292-1CD5-41A4-BDD9-D5EA13B02374}">
      <dgm:prSet/>
      <dgm:spPr/>
      <dgm:t>
        <a:bodyPr/>
        <a:lstStyle/>
        <a:p>
          <a:endParaRPr lang="en-US"/>
        </a:p>
      </dgm:t>
    </dgm:pt>
    <dgm:pt modelId="{31CFF3B5-51C2-4504-9AB8-42B422AC7D2D}" type="sibTrans" cxnId="{E65D0292-1CD5-41A4-BDD9-D5EA13B02374}">
      <dgm:prSet/>
      <dgm:spPr/>
      <dgm:t>
        <a:bodyPr/>
        <a:lstStyle/>
        <a:p>
          <a:endParaRPr lang="en-US"/>
        </a:p>
      </dgm:t>
    </dgm:pt>
    <dgm:pt modelId="{E7619C64-AF3A-4C26-B3F0-8854B107B7C2}">
      <dgm:prSet/>
      <dgm:spPr/>
      <dgm:t>
        <a:bodyPr/>
        <a:lstStyle/>
        <a:p>
          <a:pPr>
            <a:lnSpc>
              <a:spcPct val="100000"/>
            </a:lnSpc>
          </a:pPr>
          <a:r>
            <a:rPr lang="en-GB" dirty="0">
              <a:solidFill>
                <a:schemeClr val="bg1">
                  <a:lumMod val="65000"/>
                </a:schemeClr>
              </a:solidFill>
            </a:rPr>
            <a:t>Background to how we use data and insight has changed over time</a:t>
          </a:r>
          <a:endParaRPr lang="en-US" b="1" dirty="0">
            <a:solidFill>
              <a:schemeClr val="bg1">
                <a:lumMod val="65000"/>
              </a:schemeClr>
            </a:solidFill>
          </a:endParaRPr>
        </a:p>
      </dgm:t>
    </dgm:pt>
    <dgm:pt modelId="{E0A8A85D-78C8-458F-BB59-5F4A1E8E9827}" type="parTrans" cxnId="{331E4F31-BB08-47A4-95EF-BDA5ADB1F1F7}">
      <dgm:prSet/>
      <dgm:spPr/>
      <dgm:t>
        <a:bodyPr/>
        <a:lstStyle/>
        <a:p>
          <a:endParaRPr lang="en-US"/>
        </a:p>
      </dgm:t>
    </dgm:pt>
    <dgm:pt modelId="{8F839EA1-65D4-4FD7-8A2F-E15EAFFD2144}" type="sibTrans" cxnId="{331E4F31-BB08-47A4-95EF-BDA5ADB1F1F7}">
      <dgm:prSet/>
      <dgm:spPr/>
      <dgm:t>
        <a:bodyPr/>
        <a:lstStyle/>
        <a:p>
          <a:endParaRPr lang="en-US"/>
        </a:p>
      </dgm:t>
    </dgm:pt>
    <dgm:pt modelId="{51D5E08E-6636-4798-8D46-B6428F93E931}">
      <dgm:prSet/>
      <dgm:spPr/>
      <dgm:t>
        <a:bodyPr/>
        <a:lstStyle/>
        <a:p>
          <a:pPr>
            <a:lnSpc>
              <a:spcPct val="100000"/>
            </a:lnSpc>
          </a:pPr>
          <a:r>
            <a:rPr lang="en-GB" dirty="0">
              <a:solidFill>
                <a:schemeClr val="bg1">
                  <a:lumMod val="65000"/>
                </a:schemeClr>
              </a:solidFill>
            </a:rPr>
            <a:t>Examples of our current approaches to analysis</a:t>
          </a:r>
          <a:endParaRPr lang="en-US" dirty="0">
            <a:solidFill>
              <a:schemeClr val="bg1">
                <a:lumMod val="65000"/>
              </a:schemeClr>
            </a:solidFill>
          </a:endParaRPr>
        </a:p>
      </dgm:t>
    </dgm:pt>
    <dgm:pt modelId="{56DA9DDF-D2E2-4C4B-84C7-DEC563A21AC7}" type="parTrans" cxnId="{50B72077-177D-49C3-9B3A-C27B5B6E4D7D}">
      <dgm:prSet/>
      <dgm:spPr/>
      <dgm:t>
        <a:bodyPr/>
        <a:lstStyle/>
        <a:p>
          <a:endParaRPr lang="en-US"/>
        </a:p>
      </dgm:t>
    </dgm:pt>
    <dgm:pt modelId="{6E163A11-F777-4F97-8AFB-B7087AEBE582}" type="sibTrans" cxnId="{50B72077-177D-49C3-9B3A-C27B5B6E4D7D}">
      <dgm:prSet/>
      <dgm:spPr/>
      <dgm:t>
        <a:bodyPr/>
        <a:lstStyle/>
        <a:p>
          <a:endParaRPr lang="en-US"/>
        </a:p>
      </dgm:t>
    </dgm:pt>
    <dgm:pt modelId="{A276BBDD-BE0C-4F8D-BAA5-C67902ACE588}">
      <dgm:prSet/>
      <dgm:spPr/>
      <dgm:t>
        <a:bodyPr/>
        <a:lstStyle/>
        <a:p>
          <a:pPr>
            <a:lnSpc>
              <a:spcPct val="100000"/>
            </a:lnSpc>
          </a:pPr>
          <a:r>
            <a:rPr lang="en-GB" dirty="0">
              <a:solidFill>
                <a:schemeClr val="bg1">
                  <a:lumMod val="65000"/>
                </a:schemeClr>
              </a:solidFill>
            </a:rPr>
            <a:t>New developments: in data and digital to support our next strategy</a:t>
          </a:r>
          <a:endParaRPr lang="en-US" dirty="0">
            <a:solidFill>
              <a:schemeClr val="bg1">
                <a:lumMod val="65000"/>
              </a:schemeClr>
            </a:solidFill>
          </a:endParaRPr>
        </a:p>
      </dgm:t>
    </dgm:pt>
    <dgm:pt modelId="{6E46EC55-87F3-4C1E-B6E1-B2BEDFD28BB5}" type="parTrans" cxnId="{5E51EF69-8D40-4C8D-A4D4-2E55F8BD8A5D}">
      <dgm:prSet/>
      <dgm:spPr/>
      <dgm:t>
        <a:bodyPr/>
        <a:lstStyle/>
        <a:p>
          <a:endParaRPr lang="en-US"/>
        </a:p>
      </dgm:t>
    </dgm:pt>
    <dgm:pt modelId="{8CBE4DE3-9B84-445B-9A67-49102A50F142}" type="sibTrans" cxnId="{5E51EF69-8D40-4C8D-A4D4-2E55F8BD8A5D}">
      <dgm:prSet/>
      <dgm:spPr/>
      <dgm:t>
        <a:bodyPr/>
        <a:lstStyle/>
        <a:p>
          <a:endParaRPr lang="en-US"/>
        </a:p>
      </dgm:t>
    </dgm:pt>
    <dgm:pt modelId="{856CA2BF-E20D-49B4-8C5A-C77578ADC519}">
      <dgm:prSet/>
      <dgm:spPr/>
      <dgm:t>
        <a:bodyPr/>
        <a:lstStyle/>
        <a:p>
          <a:pPr>
            <a:lnSpc>
              <a:spcPct val="100000"/>
            </a:lnSpc>
          </a:pPr>
          <a:r>
            <a:rPr lang="en-US" dirty="0">
              <a:solidFill>
                <a:schemeClr val="bg1">
                  <a:lumMod val="65000"/>
                </a:schemeClr>
              </a:solidFill>
            </a:rPr>
            <a:t>Questions and discussion</a:t>
          </a:r>
        </a:p>
      </dgm:t>
    </dgm:pt>
    <dgm:pt modelId="{B95F37B4-628A-4627-BA27-4AEBB9B27EA4}" type="parTrans" cxnId="{1629B0F5-10E7-4518-ACEE-371FCA46A9B0}">
      <dgm:prSet/>
      <dgm:spPr/>
      <dgm:t>
        <a:bodyPr/>
        <a:lstStyle/>
        <a:p>
          <a:endParaRPr lang="en-US"/>
        </a:p>
      </dgm:t>
    </dgm:pt>
    <dgm:pt modelId="{DCC60AF0-AEA2-4034-AA16-F326437E563D}" type="sibTrans" cxnId="{1629B0F5-10E7-4518-ACEE-371FCA46A9B0}">
      <dgm:prSet/>
      <dgm:spPr/>
      <dgm:t>
        <a:bodyPr/>
        <a:lstStyle/>
        <a:p>
          <a:endParaRPr lang="en-US"/>
        </a:p>
      </dgm:t>
    </dgm:pt>
    <dgm:pt modelId="{4B4882E7-1D0D-4508-A514-0677EE904990}" type="pres">
      <dgm:prSet presAssocID="{14536CF7-75C2-48DE-8471-9A90EB399D7C}" presName="root" presStyleCnt="0">
        <dgm:presLayoutVars>
          <dgm:dir/>
          <dgm:resizeHandles val="exact"/>
        </dgm:presLayoutVars>
      </dgm:prSet>
      <dgm:spPr/>
      <dgm:t>
        <a:bodyPr/>
        <a:lstStyle/>
        <a:p>
          <a:endParaRPr lang="sv-SE"/>
        </a:p>
      </dgm:t>
    </dgm:pt>
    <dgm:pt modelId="{D3BD1361-7A2B-469C-8E6E-F0ECE70B0C53}" type="pres">
      <dgm:prSet presAssocID="{7ED1DC63-5017-4F8E-A7F2-856ED1D318EA}" presName="compNode" presStyleCnt="0"/>
      <dgm:spPr/>
    </dgm:pt>
    <dgm:pt modelId="{EBA6AB80-8C9B-4EFA-807B-8F7C39AB9D99}" type="pres">
      <dgm:prSet presAssocID="{7ED1DC63-5017-4F8E-A7F2-856ED1D318EA}" presName="bgRect" presStyleLbl="bgShp" presStyleIdx="0" presStyleCnt="5"/>
      <dgm:spPr/>
    </dgm:pt>
    <dgm:pt modelId="{F98B970D-DC9C-4C19-9F70-28A25A37DA07}" type="pres">
      <dgm:prSet presAssocID="{7ED1DC63-5017-4F8E-A7F2-856ED1D318E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Employee badge"/>
        </a:ext>
      </dgm:extLst>
    </dgm:pt>
    <dgm:pt modelId="{21677F8E-C416-4D40-8813-9C933DFF7EEB}" type="pres">
      <dgm:prSet presAssocID="{7ED1DC63-5017-4F8E-A7F2-856ED1D318EA}" presName="spaceRect" presStyleCnt="0"/>
      <dgm:spPr/>
    </dgm:pt>
    <dgm:pt modelId="{CC6BAE6B-7701-4CBB-B92B-13E780AE1627}" type="pres">
      <dgm:prSet presAssocID="{7ED1DC63-5017-4F8E-A7F2-856ED1D318EA}" presName="parTx" presStyleLbl="revTx" presStyleIdx="0" presStyleCnt="5">
        <dgm:presLayoutVars>
          <dgm:chMax val="0"/>
          <dgm:chPref val="0"/>
        </dgm:presLayoutVars>
      </dgm:prSet>
      <dgm:spPr/>
      <dgm:t>
        <a:bodyPr/>
        <a:lstStyle/>
        <a:p>
          <a:endParaRPr lang="sv-SE"/>
        </a:p>
      </dgm:t>
    </dgm:pt>
    <dgm:pt modelId="{D233E60F-5C9C-4BAD-B717-10E7BB65D060}" type="pres">
      <dgm:prSet presAssocID="{31CFF3B5-51C2-4504-9AB8-42B422AC7D2D}" presName="sibTrans" presStyleCnt="0"/>
      <dgm:spPr/>
    </dgm:pt>
    <dgm:pt modelId="{B96624E3-A7D9-4528-AD1D-45827A539953}" type="pres">
      <dgm:prSet presAssocID="{E7619C64-AF3A-4C26-B3F0-8854B107B7C2}" presName="compNode" presStyleCnt="0"/>
      <dgm:spPr/>
    </dgm:pt>
    <dgm:pt modelId="{930C9668-2A94-43C9-B88B-2C81584CEE4E}" type="pres">
      <dgm:prSet presAssocID="{E7619C64-AF3A-4C26-B3F0-8854B107B7C2}" presName="bgRect" presStyleLbl="bgShp" presStyleIdx="1" presStyleCnt="5"/>
      <dgm:spPr/>
    </dgm:pt>
    <dgm:pt modelId="{044443C7-74A4-4D38-894D-150E70D356E1}" type="pres">
      <dgm:prSet presAssocID="{E7619C64-AF3A-4C26-B3F0-8854B107B7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Open book"/>
        </a:ext>
      </dgm:extLst>
    </dgm:pt>
    <dgm:pt modelId="{15B53656-879E-47F2-B969-8BB273D23C63}" type="pres">
      <dgm:prSet presAssocID="{E7619C64-AF3A-4C26-B3F0-8854B107B7C2}" presName="spaceRect" presStyleCnt="0"/>
      <dgm:spPr/>
    </dgm:pt>
    <dgm:pt modelId="{74DE6248-833E-4993-9A1E-C1ADEE11DDD1}" type="pres">
      <dgm:prSet presAssocID="{E7619C64-AF3A-4C26-B3F0-8854B107B7C2}" presName="parTx" presStyleLbl="revTx" presStyleIdx="1" presStyleCnt="5">
        <dgm:presLayoutVars>
          <dgm:chMax val="0"/>
          <dgm:chPref val="0"/>
        </dgm:presLayoutVars>
      </dgm:prSet>
      <dgm:spPr/>
      <dgm:t>
        <a:bodyPr/>
        <a:lstStyle/>
        <a:p>
          <a:endParaRPr lang="sv-SE"/>
        </a:p>
      </dgm:t>
    </dgm:pt>
    <dgm:pt modelId="{32CF5756-9590-4C68-B44A-963F4605AA44}" type="pres">
      <dgm:prSet presAssocID="{8F839EA1-65D4-4FD7-8A2F-E15EAFFD2144}" presName="sibTrans" presStyleCnt="0"/>
      <dgm:spPr/>
    </dgm:pt>
    <dgm:pt modelId="{35A669D9-E11C-49D5-9A97-A8EF3021EBC3}" type="pres">
      <dgm:prSet presAssocID="{51D5E08E-6636-4798-8D46-B6428F93E931}" presName="compNode" presStyleCnt="0"/>
      <dgm:spPr/>
    </dgm:pt>
    <dgm:pt modelId="{B763AD80-6596-46AB-95E0-13621E964C83}" type="pres">
      <dgm:prSet presAssocID="{51D5E08E-6636-4798-8D46-B6428F93E931}" presName="bgRect" presStyleLbl="bgShp" presStyleIdx="2" presStyleCnt="5"/>
      <dgm:spPr/>
    </dgm:pt>
    <dgm:pt modelId="{4CB0DC8C-3ADB-451D-B9EB-FDBDDFA7E0A5}" type="pres">
      <dgm:prSet presAssocID="{51D5E08E-6636-4798-8D46-B6428F93E93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Presentation with bar chart"/>
        </a:ext>
      </dgm:extLst>
    </dgm:pt>
    <dgm:pt modelId="{C07214AB-36E3-4E0F-9B52-C7CD7A5DC7FE}" type="pres">
      <dgm:prSet presAssocID="{51D5E08E-6636-4798-8D46-B6428F93E931}" presName="spaceRect" presStyleCnt="0"/>
      <dgm:spPr/>
    </dgm:pt>
    <dgm:pt modelId="{3AFCE333-D751-46A7-B437-3DBF962212EF}" type="pres">
      <dgm:prSet presAssocID="{51D5E08E-6636-4798-8D46-B6428F93E931}" presName="parTx" presStyleLbl="revTx" presStyleIdx="2" presStyleCnt="5">
        <dgm:presLayoutVars>
          <dgm:chMax val="0"/>
          <dgm:chPref val="0"/>
        </dgm:presLayoutVars>
      </dgm:prSet>
      <dgm:spPr/>
      <dgm:t>
        <a:bodyPr/>
        <a:lstStyle/>
        <a:p>
          <a:endParaRPr lang="sv-SE"/>
        </a:p>
      </dgm:t>
    </dgm:pt>
    <dgm:pt modelId="{BCA853DA-EF20-42A4-8F62-34D649764766}" type="pres">
      <dgm:prSet presAssocID="{6E163A11-F777-4F97-8AFB-B7087AEBE582}" presName="sibTrans" presStyleCnt="0"/>
      <dgm:spPr/>
    </dgm:pt>
    <dgm:pt modelId="{89568BA3-B03F-4797-B310-42BFDA73C19B}" type="pres">
      <dgm:prSet presAssocID="{A276BBDD-BE0C-4F8D-BAA5-C67902ACE588}" presName="compNode" presStyleCnt="0"/>
      <dgm:spPr/>
    </dgm:pt>
    <dgm:pt modelId="{4C28BE32-5DFE-4670-BCDA-F7D03F6A54FE}" type="pres">
      <dgm:prSet presAssocID="{A276BBDD-BE0C-4F8D-BAA5-C67902ACE588}" presName="bgRect" presStyleLbl="bgShp" presStyleIdx="3" presStyleCnt="5"/>
      <dgm:spPr/>
    </dgm:pt>
    <dgm:pt modelId="{984676EF-BD2F-43DC-A9D9-B13A09823C98}" type="pres">
      <dgm:prSet presAssocID="{A276BBDD-BE0C-4F8D-BAA5-C67902ACE58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Lightbulb and gear"/>
        </a:ext>
      </dgm:extLst>
    </dgm:pt>
    <dgm:pt modelId="{A0EF587D-2FBC-4EA5-955F-F82F3015FF69}" type="pres">
      <dgm:prSet presAssocID="{A276BBDD-BE0C-4F8D-BAA5-C67902ACE588}" presName="spaceRect" presStyleCnt="0"/>
      <dgm:spPr/>
    </dgm:pt>
    <dgm:pt modelId="{87D21558-1828-48A4-9320-A731F9304E55}" type="pres">
      <dgm:prSet presAssocID="{A276BBDD-BE0C-4F8D-BAA5-C67902ACE588}" presName="parTx" presStyleLbl="revTx" presStyleIdx="3" presStyleCnt="5">
        <dgm:presLayoutVars>
          <dgm:chMax val="0"/>
          <dgm:chPref val="0"/>
        </dgm:presLayoutVars>
      </dgm:prSet>
      <dgm:spPr/>
      <dgm:t>
        <a:bodyPr/>
        <a:lstStyle/>
        <a:p>
          <a:endParaRPr lang="sv-SE"/>
        </a:p>
      </dgm:t>
    </dgm:pt>
    <dgm:pt modelId="{D9BA82D0-F5B2-45E7-BE34-DC5D65EA9E9F}" type="pres">
      <dgm:prSet presAssocID="{8CBE4DE3-9B84-445B-9A67-49102A50F142}" presName="sibTrans" presStyleCnt="0"/>
      <dgm:spPr/>
    </dgm:pt>
    <dgm:pt modelId="{7294C972-1893-4932-8B76-E9337289E462}" type="pres">
      <dgm:prSet presAssocID="{856CA2BF-E20D-49B4-8C5A-C77578ADC519}" presName="compNode" presStyleCnt="0"/>
      <dgm:spPr/>
    </dgm:pt>
    <dgm:pt modelId="{33BD5D72-3459-4AD7-B91B-5A116C9AF114}" type="pres">
      <dgm:prSet presAssocID="{856CA2BF-E20D-49B4-8C5A-C77578ADC519}" presName="bgRect" presStyleLbl="bgShp" presStyleIdx="4" presStyleCnt="5"/>
      <dgm:spPr/>
    </dgm:pt>
    <dgm:pt modelId="{682D2783-1845-4D6A-89F9-851E23082BD3}" type="pres">
      <dgm:prSet presAssocID="{856CA2BF-E20D-49B4-8C5A-C77578ADC51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Customer review RTL"/>
        </a:ext>
      </dgm:extLst>
    </dgm:pt>
    <dgm:pt modelId="{09E8D72A-A2E3-40CD-B972-E08C983D9E7F}" type="pres">
      <dgm:prSet presAssocID="{856CA2BF-E20D-49B4-8C5A-C77578ADC519}" presName="spaceRect" presStyleCnt="0"/>
      <dgm:spPr/>
    </dgm:pt>
    <dgm:pt modelId="{3B647DE9-68C3-4512-9262-E8336A0A5CA8}" type="pres">
      <dgm:prSet presAssocID="{856CA2BF-E20D-49B4-8C5A-C77578ADC519}" presName="parTx" presStyleLbl="revTx" presStyleIdx="4" presStyleCnt="5">
        <dgm:presLayoutVars>
          <dgm:chMax val="0"/>
          <dgm:chPref val="0"/>
        </dgm:presLayoutVars>
      </dgm:prSet>
      <dgm:spPr/>
      <dgm:t>
        <a:bodyPr/>
        <a:lstStyle/>
        <a:p>
          <a:endParaRPr lang="sv-SE"/>
        </a:p>
      </dgm:t>
    </dgm:pt>
  </dgm:ptLst>
  <dgm:cxnLst>
    <dgm:cxn modelId="{A8FB29A6-BA67-4507-8414-3C8C41F117B5}" type="presOf" srcId="{A276BBDD-BE0C-4F8D-BAA5-C67902ACE588}" destId="{87D21558-1828-48A4-9320-A731F9304E55}" srcOrd="0" destOrd="0" presId="urn:microsoft.com/office/officeart/2018/2/layout/IconVerticalSolidList"/>
    <dgm:cxn modelId="{74BE1AF9-C4C3-4A30-8A51-E4344308C41C}" type="presOf" srcId="{856CA2BF-E20D-49B4-8C5A-C77578ADC519}" destId="{3B647DE9-68C3-4512-9262-E8336A0A5CA8}" srcOrd="0" destOrd="0" presId="urn:microsoft.com/office/officeart/2018/2/layout/IconVerticalSolidList"/>
    <dgm:cxn modelId="{E65D0292-1CD5-41A4-BDD9-D5EA13B02374}" srcId="{14536CF7-75C2-48DE-8471-9A90EB399D7C}" destId="{7ED1DC63-5017-4F8E-A7F2-856ED1D318EA}" srcOrd="0" destOrd="0" parTransId="{4D50304E-FA0D-4B25-AAB0-A4E66C8B70E9}" sibTransId="{31CFF3B5-51C2-4504-9AB8-42B422AC7D2D}"/>
    <dgm:cxn modelId="{50B72077-177D-49C3-9B3A-C27B5B6E4D7D}" srcId="{14536CF7-75C2-48DE-8471-9A90EB399D7C}" destId="{51D5E08E-6636-4798-8D46-B6428F93E931}" srcOrd="2" destOrd="0" parTransId="{56DA9DDF-D2E2-4C4B-84C7-DEC563A21AC7}" sibTransId="{6E163A11-F777-4F97-8AFB-B7087AEBE582}"/>
    <dgm:cxn modelId="{A5B8267D-E649-4FD0-8824-F3B4265DE7E2}" type="presOf" srcId="{7ED1DC63-5017-4F8E-A7F2-856ED1D318EA}" destId="{CC6BAE6B-7701-4CBB-B92B-13E780AE1627}" srcOrd="0" destOrd="0" presId="urn:microsoft.com/office/officeart/2018/2/layout/IconVerticalSolidList"/>
    <dgm:cxn modelId="{979D4A70-DB44-447F-8562-8929A247F02F}" type="presOf" srcId="{51D5E08E-6636-4798-8D46-B6428F93E931}" destId="{3AFCE333-D751-46A7-B437-3DBF962212EF}" srcOrd="0" destOrd="0" presId="urn:microsoft.com/office/officeart/2018/2/layout/IconVerticalSolidList"/>
    <dgm:cxn modelId="{0D8CB5A2-A456-4E5A-A804-235B91B8439C}" type="presOf" srcId="{14536CF7-75C2-48DE-8471-9A90EB399D7C}" destId="{4B4882E7-1D0D-4508-A514-0677EE904990}" srcOrd="0" destOrd="0" presId="urn:microsoft.com/office/officeart/2018/2/layout/IconVerticalSolidList"/>
    <dgm:cxn modelId="{5E51EF69-8D40-4C8D-A4D4-2E55F8BD8A5D}" srcId="{14536CF7-75C2-48DE-8471-9A90EB399D7C}" destId="{A276BBDD-BE0C-4F8D-BAA5-C67902ACE588}" srcOrd="3" destOrd="0" parTransId="{6E46EC55-87F3-4C1E-B6E1-B2BEDFD28BB5}" sibTransId="{8CBE4DE3-9B84-445B-9A67-49102A50F142}"/>
    <dgm:cxn modelId="{331E4F31-BB08-47A4-95EF-BDA5ADB1F1F7}" srcId="{14536CF7-75C2-48DE-8471-9A90EB399D7C}" destId="{E7619C64-AF3A-4C26-B3F0-8854B107B7C2}" srcOrd="1" destOrd="0" parTransId="{E0A8A85D-78C8-458F-BB59-5F4A1E8E9827}" sibTransId="{8F839EA1-65D4-4FD7-8A2F-E15EAFFD2144}"/>
    <dgm:cxn modelId="{A81FD1EE-32DC-4FE0-B788-DF1000A75671}" type="presOf" srcId="{E7619C64-AF3A-4C26-B3F0-8854B107B7C2}" destId="{74DE6248-833E-4993-9A1E-C1ADEE11DDD1}" srcOrd="0" destOrd="0" presId="urn:microsoft.com/office/officeart/2018/2/layout/IconVerticalSolidList"/>
    <dgm:cxn modelId="{1629B0F5-10E7-4518-ACEE-371FCA46A9B0}" srcId="{14536CF7-75C2-48DE-8471-9A90EB399D7C}" destId="{856CA2BF-E20D-49B4-8C5A-C77578ADC519}" srcOrd="4" destOrd="0" parTransId="{B95F37B4-628A-4627-BA27-4AEBB9B27EA4}" sibTransId="{DCC60AF0-AEA2-4034-AA16-F326437E563D}"/>
    <dgm:cxn modelId="{EE5EACB3-52A3-470C-A65F-19297E85D5CA}" type="presParOf" srcId="{4B4882E7-1D0D-4508-A514-0677EE904990}" destId="{D3BD1361-7A2B-469C-8E6E-F0ECE70B0C53}" srcOrd="0" destOrd="0" presId="urn:microsoft.com/office/officeart/2018/2/layout/IconVerticalSolidList"/>
    <dgm:cxn modelId="{DFC21428-928D-43E5-93DA-D627880EECC4}" type="presParOf" srcId="{D3BD1361-7A2B-469C-8E6E-F0ECE70B0C53}" destId="{EBA6AB80-8C9B-4EFA-807B-8F7C39AB9D99}" srcOrd="0" destOrd="0" presId="urn:microsoft.com/office/officeart/2018/2/layout/IconVerticalSolidList"/>
    <dgm:cxn modelId="{CD6361F5-7075-43E8-9295-5557AF8D128E}" type="presParOf" srcId="{D3BD1361-7A2B-469C-8E6E-F0ECE70B0C53}" destId="{F98B970D-DC9C-4C19-9F70-28A25A37DA07}" srcOrd="1" destOrd="0" presId="urn:microsoft.com/office/officeart/2018/2/layout/IconVerticalSolidList"/>
    <dgm:cxn modelId="{2B6FA4FF-7298-4965-8F86-A430D97935E1}" type="presParOf" srcId="{D3BD1361-7A2B-469C-8E6E-F0ECE70B0C53}" destId="{21677F8E-C416-4D40-8813-9C933DFF7EEB}" srcOrd="2" destOrd="0" presId="urn:microsoft.com/office/officeart/2018/2/layout/IconVerticalSolidList"/>
    <dgm:cxn modelId="{0CFFFE1D-9B88-4488-A637-9F9E91822E0F}" type="presParOf" srcId="{D3BD1361-7A2B-469C-8E6E-F0ECE70B0C53}" destId="{CC6BAE6B-7701-4CBB-B92B-13E780AE1627}" srcOrd="3" destOrd="0" presId="urn:microsoft.com/office/officeart/2018/2/layout/IconVerticalSolidList"/>
    <dgm:cxn modelId="{03C77EC8-2CA2-49D5-9278-8C9A7D3C57B6}" type="presParOf" srcId="{4B4882E7-1D0D-4508-A514-0677EE904990}" destId="{D233E60F-5C9C-4BAD-B717-10E7BB65D060}" srcOrd="1" destOrd="0" presId="urn:microsoft.com/office/officeart/2018/2/layout/IconVerticalSolidList"/>
    <dgm:cxn modelId="{DD6B246B-08A3-48EC-B9A3-89901BD7FD5E}" type="presParOf" srcId="{4B4882E7-1D0D-4508-A514-0677EE904990}" destId="{B96624E3-A7D9-4528-AD1D-45827A539953}" srcOrd="2" destOrd="0" presId="urn:microsoft.com/office/officeart/2018/2/layout/IconVerticalSolidList"/>
    <dgm:cxn modelId="{A16DB738-920A-4BC2-8A36-318E34CC29D6}" type="presParOf" srcId="{B96624E3-A7D9-4528-AD1D-45827A539953}" destId="{930C9668-2A94-43C9-B88B-2C81584CEE4E}" srcOrd="0" destOrd="0" presId="urn:microsoft.com/office/officeart/2018/2/layout/IconVerticalSolidList"/>
    <dgm:cxn modelId="{D7E26568-3F34-4C1D-B3E0-43994AD064CC}" type="presParOf" srcId="{B96624E3-A7D9-4528-AD1D-45827A539953}" destId="{044443C7-74A4-4D38-894D-150E70D356E1}" srcOrd="1" destOrd="0" presId="urn:microsoft.com/office/officeart/2018/2/layout/IconVerticalSolidList"/>
    <dgm:cxn modelId="{E1BEF1FF-57DC-42FC-843B-99956D46B747}" type="presParOf" srcId="{B96624E3-A7D9-4528-AD1D-45827A539953}" destId="{15B53656-879E-47F2-B969-8BB273D23C63}" srcOrd="2" destOrd="0" presId="urn:microsoft.com/office/officeart/2018/2/layout/IconVerticalSolidList"/>
    <dgm:cxn modelId="{906E655D-8638-406A-84FC-C98C43A1DBE7}" type="presParOf" srcId="{B96624E3-A7D9-4528-AD1D-45827A539953}" destId="{74DE6248-833E-4993-9A1E-C1ADEE11DDD1}" srcOrd="3" destOrd="0" presId="urn:microsoft.com/office/officeart/2018/2/layout/IconVerticalSolidList"/>
    <dgm:cxn modelId="{0287C79B-6B7F-4DEA-91FF-8E24806AECFD}" type="presParOf" srcId="{4B4882E7-1D0D-4508-A514-0677EE904990}" destId="{32CF5756-9590-4C68-B44A-963F4605AA44}" srcOrd="3" destOrd="0" presId="urn:microsoft.com/office/officeart/2018/2/layout/IconVerticalSolidList"/>
    <dgm:cxn modelId="{3C9C684F-3156-42E9-80A8-C0FFFD2E7901}" type="presParOf" srcId="{4B4882E7-1D0D-4508-A514-0677EE904990}" destId="{35A669D9-E11C-49D5-9A97-A8EF3021EBC3}" srcOrd="4" destOrd="0" presId="urn:microsoft.com/office/officeart/2018/2/layout/IconVerticalSolidList"/>
    <dgm:cxn modelId="{70F811EC-7A38-405A-B490-6BCB5287E98A}" type="presParOf" srcId="{35A669D9-E11C-49D5-9A97-A8EF3021EBC3}" destId="{B763AD80-6596-46AB-95E0-13621E964C83}" srcOrd="0" destOrd="0" presId="urn:microsoft.com/office/officeart/2018/2/layout/IconVerticalSolidList"/>
    <dgm:cxn modelId="{4758958F-1C20-4283-A7DE-10C9FEB5D88B}" type="presParOf" srcId="{35A669D9-E11C-49D5-9A97-A8EF3021EBC3}" destId="{4CB0DC8C-3ADB-451D-B9EB-FDBDDFA7E0A5}" srcOrd="1" destOrd="0" presId="urn:microsoft.com/office/officeart/2018/2/layout/IconVerticalSolidList"/>
    <dgm:cxn modelId="{738D1B00-BF53-4D34-A5EE-A4F51B757953}" type="presParOf" srcId="{35A669D9-E11C-49D5-9A97-A8EF3021EBC3}" destId="{C07214AB-36E3-4E0F-9B52-C7CD7A5DC7FE}" srcOrd="2" destOrd="0" presId="urn:microsoft.com/office/officeart/2018/2/layout/IconVerticalSolidList"/>
    <dgm:cxn modelId="{85AF474D-5946-4706-9955-1BBC87602BF6}" type="presParOf" srcId="{35A669D9-E11C-49D5-9A97-A8EF3021EBC3}" destId="{3AFCE333-D751-46A7-B437-3DBF962212EF}" srcOrd="3" destOrd="0" presId="urn:microsoft.com/office/officeart/2018/2/layout/IconVerticalSolidList"/>
    <dgm:cxn modelId="{4FA6CE43-A645-491E-971C-7145853D17E2}" type="presParOf" srcId="{4B4882E7-1D0D-4508-A514-0677EE904990}" destId="{BCA853DA-EF20-42A4-8F62-34D649764766}" srcOrd="5" destOrd="0" presId="urn:microsoft.com/office/officeart/2018/2/layout/IconVerticalSolidList"/>
    <dgm:cxn modelId="{8916C821-BEE6-4195-9DE4-51F5ADD2B7DE}" type="presParOf" srcId="{4B4882E7-1D0D-4508-A514-0677EE904990}" destId="{89568BA3-B03F-4797-B310-42BFDA73C19B}" srcOrd="6" destOrd="0" presId="urn:microsoft.com/office/officeart/2018/2/layout/IconVerticalSolidList"/>
    <dgm:cxn modelId="{CDE77539-983A-4A55-B4F4-E17F86500A7E}" type="presParOf" srcId="{89568BA3-B03F-4797-B310-42BFDA73C19B}" destId="{4C28BE32-5DFE-4670-BCDA-F7D03F6A54FE}" srcOrd="0" destOrd="0" presId="urn:microsoft.com/office/officeart/2018/2/layout/IconVerticalSolidList"/>
    <dgm:cxn modelId="{61CE279D-7390-477C-ACD2-5655F6C08498}" type="presParOf" srcId="{89568BA3-B03F-4797-B310-42BFDA73C19B}" destId="{984676EF-BD2F-43DC-A9D9-B13A09823C98}" srcOrd="1" destOrd="0" presId="urn:microsoft.com/office/officeart/2018/2/layout/IconVerticalSolidList"/>
    <dgm:cxn modelId="{D3E1A986-F271-487E-9FFC-FC5D2BD2CD84}" type="presParOf" srcId="{89568BA3-B03F-4797-B310-42BFDA73C19B}" destId="{A0EF587D-2FBC-4EA5-955F-F82F3015FF69}" srcOrd="2" destOrd="0" presId="urn:microsoft.com/office/officeart/2018/2/layout/IconVerticalSolidList"/>
    <dgm:cxn modelId="{A82F479B-3077-4CFD-B61C-97724924CE6F}" type="presParOf" srcId="{89568BA3-B03F-4797-B310-42BFDA73C19B}" destId="{87D21558-1828-48A4-9320-A731F9304E55}" srcOrd="3" destOrd="0" presId="urn:microsoft.com/office/officeart/2018/2/layout/IconVerticalSolidList"/>
    <dgm:cxn modelId="{F8047081-469E-4A64-AB7E-1B9758717121}" type="presParOf" srcId="{4B4882E7-1D0D-4508-A514-0677EE904990}" destId="{D9BA82D0-F5B2-45E7-BE34-DC5D65EA9E9F}" srcOrd="7" destOrd="0" presId="urn:microsoft.com/office/officeart/2018/2/layout/IconVerticalSolidList"/>
    <dgm:cxn modelId="{5C1DCD80-73F9-4478-9402-FE34FD6D29A2}" type="presParOf" srcId="{4B4882E7-1D0D-4508-A514-0677EE904990}" destId="{7294C972-1893-4932-8B76-E9337289E462}" srcOrd="8" destOrd="0" presId="urn:microsoft.com/office/officeart/2018/2/layout/IconVerticalSolidList"/>
    <dgm:cxn modelId="{04E9C79B-1BB3-4E5E-95FC-2E4E45938B23}" type="presParOf" srcId="{7294C972-1893-4932-8B76-E9337289E462}" destId="{33BD5D72-3459-4AD7-B91B-5A116C9AF114}" srcOrd="0" destOrd="0" presId="urn:microsoft.com/office/officeart/2018/2/layout/IconVerticalSolidList"/>
    <dgm:cxn modelId="{4CFF0324-10A5-4AB7-88E7-583782E762E4}" type="presParOf" srcId="{7294C972-1893-4932-8B76-E9337289E462}" destId="{682D2783-1845-4D6A-89F9-851E23082BD3}" srcOrd="1" destOrd="0" presId="urn:microsoft.com/office/officeart/2018/2/layout/IconVerticalSolidList"/>
    <dgm:cxn modelId="{3C284262-7B99-4112-91A3-CCC89F0204B4}" type="presParOf" srcId="{7294C972-1893-4932-8B76-E9337289E462}" destId="{09E8D72A-A2E3-40CD-B972-E08C983D9E7F}" srcOrd="2" destOrd="0" presId="urn:microsoft.com/office/officeart/2018/2/layout/IconVerticalSolidList"/>
    <dgm:cxn modelId="{816B6010-F079-49C4-8092-884153BB3D9C}" type="presParOf" srcId="{7294C972-1893-4932-8B76-E9337289E462}" destId="{3B647DE9-68C3-4512-9262-E8336A0A5C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36CF7-75C2-48DE-8471-9A90EB399D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D1DC63-5017-4F8E-A7F2-856ED1D318EA}">
      <dgm:prSet/>
      <dgm:spPr/>
      <dgm:t>
        <a:bodyPr/>
        <a:lstStyle/>
        <a:p>
          <a:pPr>
            <a:lnSpc>
              <a:spcPct val="100000"/>
            </a:lnSpc>
          </a:pPr>
          <a:r>
            <a:rPr lang="en-GB" b="1" dirty="0">
              <a:solidFill>
                <a:schemeClr val="bg1">
                  <a:lumMod val="65000"/>
                </a:schemeClr>
              </a:solidFill>
            </a:rPr>
            <a:t>About CQC</a:t>
          </a:r>
          <a:endParaRPr lang="en-US" b="1" dirty="0">
            <a:solidFill>
              <a:schemeClr val="bg1">
                <a:lumMod val="65000"/>
              </a:schemeClr>
            </a:solidFill>
          </a:endParaRPr>
        </a:p>
      </dgm:t>
    </dgm:pt>
    <dgm:pt modelId="{4D50304E-FA0D-4B25-AAB0-A4E66C8B70E9}" type="parTrans" cxnId="{E65D0292-1CD5-41A4-BDD9-D5EA13B02374}">
      <dgm:prSet/>
      <dgm:spPr/>
      <dgm:t>
        <a:bodyPr/>
        <a:lstStyle/>
        <a:p>
          <a:endParaRPr lang="en-US"/>
        </a:p>
      </dgm:t>
    </dgm:pt>
    <dgm:pt modelId="{31CFF3B5-51C2-4504-9AB8-42B422AC7D2D}" type="sibTrans" cxnId="{E65D0292-1CD5-41A4-BDD9-D5EA13B02374}">
      <dgm:prSet/>
      <dgm:spPr/>
      <dgm:t>
        <a:bodyPr/>
        <a:lstStyle/>
        <a:p>
          <a:endParaRPr lang="en-US"/>
        </a:p>
      </dgm:t>
    </dgm:pt>
    <dgm:pt modelId="{E7619C64-AF3A-4C26-B3F0-8854B107B7C2}">
      <dgm:prSet/>
      <dgm:spPr/>
      <dgm:t>
        <a:bodyPr/>
        <a:lstStyle/>
        <a:p>
          <a:pPr>
            <a:lnSpc>
              <a:spcPct val="100000"/>
            </a:lnSpc>
          </a:pPr>
          <a:r>
            <a:rPr lang="en-GB" b="1" dirty="0">
              <a:solidFill>
                <a:schemeClr val="tx1"/>
              </a:solidFill>
            </a:rPr>
            <a:t>Background to how we use data and insight has changed over time</a:t>
          </a:r>
          <a:endParaRPr lang="en-US" b="1" dirty="0">
            <a:solidFill>
              <a:schemeClr val="tx1"/>
            </a:solidFill>
          </a:endParaRPr>
        </a:p>
      </dgm:t>
    </dgm:pt>
    <dgm:pt modelId="{E0A8A85D-78C8-458F-BB59-5F4A1E8E9827}" type="parTrans" cxnId="{331E4F31-BB08-47A4-95EF-BDA5ADB1F1F7}">
      <dgm:prSet/>
      <dgm:spPr/>
      <dgm:t>
        <a:bodyPr/>
        <a:lstStyle/>
        <a:p>
          <a:endParaRPr lang="en-US"/>
        </a:p>
      </dgm:t>
    </dgm:pt>
    <dgm:pt modelId="{8F839EA1-65D4-4FD7-8A2F-E15EAFFD2144}" type="sibTrans" cxnId="{331E4F31-BB08-47A4-95EF-BDA5ADB1F1F7}">
      <dgm:prSet/>
      <dgm:spPr/>
      <dgm:t>
        <a:bodyPr/>
        <a:lstStyle/>
        <a:p>
          <a:endParaRPr lang="en-US"/>
        </a:p>
      </dgm:t>
    </dgm:pt>
    <dgm:pt modelId="{51D5E08E-6636-4798-8D46-B6428F93E931}">
      <dgm:prSet/>
      <dgm:spPr/>
      <dgm:t>
        <a:bodyPr/>
        <a:lstStyle/>
        <a:p>
          <a:pPr>
            <a:lnSpc>
              <a:spcPct val="100000"/>
            </a:lnSpc>
          </a:pPr>
          <a:r>
            <a:rPr lang="en-GB" dirty="0">
              <a:solidFill>
                <a:schemeClr val="bg1">
                  <a:lumMod val="65000"/>
                </a:schemeClr>
              </a:solidFill>
            </a:rPr>
            <a:t>Examples of our current approaches to analysis</a:t>
          </a:r>
          <a:endParaRPr lang="en-US" dirty="0">
            <a:solidFill>
              <a:schemeClr val="bg1">
                <a:lumMod val="65000"/>
              </a:schemeClr>
            </a:solidFill>
          </a:endParaRPr>
        </a:p>
      </dgm:t>
    </dgm:pt>
    <dgm:pt modelId="{56DA9DDF-D2E2-4C4B-84C7-DEC563A21AC7}" type="parTrans" cxnId="{50B72077-177D-49C3-9B3A-C27B5B6E4D7D}">
      <dgm:prSet/>
      <dgm:spPr/>
      <dgm:t>
        <a:bodyPr/>
        <a:lstStyle/>
        <a:p>
          <a:endParaRPr lang="en-US"/>
        </a:p>
      </dgm:t>
    </dgm:pt>
    <dgm:pt modelId="{6E163A11-F777-4F97-8AFB-B7087AEBE582}" type="sibTrans" cxnId="{50B72077-177D-49C3-9B3A-C27B5B6E4D7D}">
      <dgm:prSet/>
      <dgm:spPr/>
      <dgm:t>
        <a:bodyPr/>
        <a:lstStyle/>
        <a:p>
          <a:endParaRPr lang="en-US"/>
        </a:p>
      </dgm:t>
    </dgm:pt>
    <dgm:pt modelId="{A276BBDD-BE0C-4F8D-BAA5-C67902ACE588}">
      <dgm:prSet/>
      <dgm:spPr/>
      <dgm:t>
        <a:bodyPr/>
        <a:lstStyle/>
        <a:p>
          <a:pPr>
            <a:lnSpc>
              <a:spcPct val="100000"/>
            </a:lnSpc>
          </a:pPr>
          <a:r>
            <a:rPr lang="en-GB" dirty="0">
              <a:solidFill>
                <a:schemeClr val="bg1">
                  <a:lumMod val="65000"/>
                </a:schemeClr>
              </a:solidFill>
            </a:rPr>
            <a:t>New developments: in data and digital to support our next strategy</a:t>
          </a:r>
          <a:endParaRPr lang="en-US" dirty="0">
            <a:solidFill>
              <a:schemeClr val="bg1">
                <a:lumMod val="65000"/>
              </a:schemeClr>
            </a:solidFill>
          </a:endParaRPr>
        </a:p>
      </dgm:t>
    </dgm:pt>
    <dgm:pt modelId="{6E46EC55-87F3-4C1E-B6E1-B2BEDFD28BB5}" type="parTrans" cxnId="{5E51EF69-8D40-4C8D-A4D4-2E55F8BD8A5D}">
      <dgm:prSet/>
      <dgm:spPr/>
      <dgm:t>
        <a:bodyPr/>
        <a:lstStyle/>
        <a:p>
          <a:endParaRPr lang="en-US"/>
        </a:p>
      </dgm:t>
    </dgm:pt>
    <dgm:pt modelId="{8CBE4DE3-9B84-445B-9A67-49102A50F142}" type="sibTrans" cxnId="{5E51EF69-8D40-4C8D-A4D4-2E55F8BD8A5D}">
      <dgm:prSet/>
      <dgm:spPr/>
      <dgm:t>
        <a:bodyPr/>
        <a:lstStyle/>
        <a:p>
          <a:endParaRPr lang="en-US"/>
        </a:p>
      </dgm:t>
    </dgm:pt>
    <dgm:pt modelId="{856CA2BF-E20D-49B4-8C5A-C77578ADC519}">
      <dgm:prSet/>
      <dgm:spPr/>
      <dgm:t>
        <a:bodyPr/>
        <a:lstStyle/>
        <a:p>
          <a:pPr>
            <a:lnSpc>
              <a:spcPct val="100000"/>
            </a:lnSpc>
          </a:pPr>
          <a:r>
            <a:rPr lang="en-US" dirty="0">
              <a:solidFill>
                <a:schemeClr val="bg1">
                  <a:lumMod val="65000"/>
                </a:schemeClr>
              </a:solidFill>
            </a:rPr>
            <a:t>Questions and discussion</a:t>
          </a:r>
        </a:p>
      </dgm:t>
    </dgm:pt>
    <dgm:pt modelId="{B95F37B4-628A-4627-BA27-4AEBB9B27EA4}" type="parTrans" cxnId="{1629B0F5-10E7-4518-ACEE-371FCA46A9B0}">
      <dgm:prSet/>
      <dgm:spPr/>
      <dgm:t>
        <a:bodyPr/>
        <a:lstStyle/>
        <a:p>
          <a:endParaRPr lang="en-US"/>
        </a:p>
      </dgm:t>
    </dgm:pt>
    <dgm:pt modelId="{DCC60AF0-AEA2-4034-AA16-F326437E563D}" type="sibTrans" cxnId="{1629B0F5-10E7-4518-ACEE-371FCA46A9B0}">
      <dgm:prSet/>
      <dgm:spPr/>
      <dgm:t>
        <a:bodyPr/>
        <a:lstStyle/>
        <a:p>
          <a:endParaRPr lang="en-US"/>
        </a:p>
      </dgm:t>
    </dgm:pt>
    <dgm:pt modelId="{4B4882E7-1D0D-4508-A514-0677EE904990}" type="pres">
      <dgm:prSet presAssocID="{14536CF7-75C2-48DE-8471-9A90EB399D7C}" presName="root" presStyleCnt="0">
        <dgm:presLayoutVars>
          <dgm:dir/>
          <dgm:resizeHandles val="exact"/>
        </dgm:presLayoutVars>
      </dgm:prSet>
      <dgm:spPr/>
      <dgm:t>
        <a:bodyPr/>
        <a:lstStyle/>
        <a:p>
          <a:endParaRPr lang="sv-SE"/>
        </a:p>
      </dgm:t>
    </dgm:pt>
    <dgm:pt modelId="{D3BD1361-7A2B-469C-8E6E-F0ECE70B0C53}" type="pres">
      <dgm:prSet presAssocID="{7ED1DC63-5017-4F8E-A7F2-856ED1D318EA}" presName="compNode" presStyleCnt="0"/>
      <dgm:spPr/>
    </dgm:pt>
    <dgm:pt modelId="{EBA6AB80-8C9B-4EFA-807B-8F7C39AB9D99}" type="pres">
      <dgm:prSet presAssocID="{7ED1DC63-5017-4F8E-A7F2-856ED1D318EA}" presName="bgRect" presStyleLbl="bgShp" presStyleIdx="0" presStyleCnt="5"/>
      <dgm:spPr/>
    </dgm:pt>
    <dgm:pt modelId="{F98B970D-DC9C-4C19-9F70-28A25A37DA07}" type="pres">
      <dgm:prSet presAssocID="{7ED1DC63-5017-4F8E-A7F2-856ED1D318E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Employee badge"/>
        </a:ext>
      </dgm:extLst>
    </dgm:pt>
    <dgm:pt modelId="{21677F8E-C416-4D40-8813-9C933DFF7EEB}" type="pres">
      <dgm:prSet presAssocID="{7ED1DC63-5017-4F8E-A7F2-856ED1D318EA}" presName="spaceRect" presStyleCnt="0"/>
      <dgm:spPr/>
    </dgm:pt>
    <dgm:pt modelId="{CC6BAE6B-7701-4CBB-B92B-13E780AE1627}" type="pres">
      <dgm:prSet presAssocID="{7ED1DC63-5017-4F8E-A7F2-856ED1D318EA}" presName="parTx" presStyleLbl="revTx" presStyleIdx="0" presStyleCnt="5">
        <dgm:presLayoutVars>
          <dgm:chMax val="0"/>
          <dgm:chPref val="0"/>
        </dgm:presLayoutVars>
      </dgm:prSet>
      <dgm:spPr/>
      <dgm:t>
        <a:bodyPr/>
        <a:lstStyle/>
        <a:p>
          <a:endParaRPr lang="sv-SE"/>
        </a:p>
      </dgm:t>
    </dgm:pt>
    <dgm:pt modelId="{D233E60F-5C9C-4BAD-B717-10E7BB65D060}" type="pres">
      <dgm:prSet presAssocID="{31CFF3B5-51C2-4504-9AB8-42B422AC7D2D}" presName="sibTrans" presStyleCnt="0"/>
      <dgm:spPr/>
    </dgm:pt>
    <dgm:pt modelId="{B96624E3-A7D9-4528-AD1D-45827A539953}" type="pres">
      <dgm:prSet presAssocID="{E7619C64-AF3A-4C26-B3F0-8854B107B7C2}" presName="compNode" presStyleCnt="0"/>
      <dgm:spPr/>
    </dgm:pt>
    <dgm:pt modelId="{930C9668-2A94-43C9-B88B-2C81584CEE4E}" type="pres">
      <dgm:prSet presAssocID="{E7619C64-AF3A-4C26-B3F0-8854B107B7C2}" presName="bgRect" presStyleLbl="bgShp" presStyleIdx="1" presStyleCnt="5"/>
      <dgm:spPr/>
    </dgm:pt>
    <dgm:pt modelId="{044443C7-74A4-4D38-894D-150E70D356E1}" type="pres">
      <dgm:prSet presAssocID="{E7619C64-AF3A-4C26-B3F0-8854B107B7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Open book"/>
        </a:ext>
      </dgm:extLst>
    </dgm:pt>
    <dgm:pt modelId="{15B53656-879E-47F2-B969-8BB273D23C63}" type="pres">
      <dgm:prSet presAssocID="{E7619C64-AF3A-4C26-B3F0-8854B107B7C2}" presName="spaceRect" presStyleCnt="0"/>
      <dgm:spPr/>
    </dgm:pt>
    <dgm:pt modelId="{74DE6248-833E-4993-9A1E-C1ADEE11DDD1}" type="pres">
      <dgm:prSet presAssocID="{E7619C64-AF3A-4C26-B3F0-8854B107B7C2}" presName="parTx" presStyleLbl="revTx" presStyleIdx="1" presStyleCnt="5">
        <dgm:presLayoutVars>
          <dgm:chMax val="0"/>
          <dgm:chPref val="0"/>
        </dgm:presLayoutVars>
      </dgm:prSet>
      <dgm:spPr/>
      <dgm:t>
        <a:bodyPr/>
        <a:lstStyle/>
        <a:p>
          <a:endParaRPr lang="sv-SE"/>
        </a:p>
      </dgm:t>
    </dgm:pt>
    <dgm:pt modelId="{32CF5756-9590-4C68-B44A-963F4605AA44}" type="pres">
      <dgm:prSet presAssocID="{8F839EA1-65D4-4FD7-8A2F-E15EAFFD2144}" presName="sibTrans" presStyleCnt="0"/>
      <dgm:spPr/>
    </dgm:pt>
    <dgm:pt modelId="{35A669D9-E11C-49D5-9A97-A8EF3021EBC3}" type="pres">
      <dgm:prSet presAssocID="{51D5E08E-6636-4798-8D46-B6428F93E931}" presName="compNode" presStyleCnt="0"/>
      <dgm:spPr/>
    </dgm:pt>
    <dgm:pt modelId="{B763AD80-6596-46AB-95E0-13621E964C83}" type="pres">
      <dgm:prSet presAssocID="{51D5E08E-6636-4798-8D46-B6428F93E931}" presName="bgRect" presStyleLbl="bgShp" presStyleIdx="2" presStyleCnt="5"/>
      <dgm:spPr/>
    </dgm:pt>
    <dgm:pt modelId="{4CB0DC8C-3ADB-451D-B9EB-FDBDDFA7E0A5}" type="pres">
      <dgm:prSet presAssocID="{51D5E08E-6636-4798-8D46-B6428F93E93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Presentation with bar chart"/>
        </a:ext>
      </dgm:extLst>
    </dgm:pt>
    <dgm:pt modelId="{C07214AB-36E3-4E0F-9B52-C7CD7A5DC7FE}" type="pres">
      <dgm:prSet presAssocID="{51D5E08E-6636-4798-8D46-B6428F93E931}" presName="spaceRect" presStyleCnt="0"/>
      <dgm:spPr/>
    </dgm:pt>
    <dgm:pt modelId="{3AFCE333-D751-46A7-B437-3DBF962212EF}" type="pres">
      <dgm:prSet presAssocID="{51D5E08E-6636-4798-8D46-B6428F93E931}" presName="parTx" presStyleLbl="revTx" presStyleIdx="2" presStyleCnt="5">
        <dgm:presLayoutVars>
          <dgm:chMax val="0"/>
          <dgm:chPref val="0"/>
        </dgm:presLayoutVars>
      </dgm:prSet>
      <dgm:spPr/>
      <dgm:t>
        <a:bodyPr/>
        <a:lstStyle/>
        <a:p>
          <a:endParaRPr lang="sv-SE"/>
        </a:p>
      </dgm:t>
    </dgm:pt>
    <dgm:pt modelId="{BCA853DA-EF20-42A4-8F62-34D649764766}" type="pres">
      <dgm:prSet presAssocID="{6E163A11-F777-4F97-8AFB-B7087AEBE582}" presName="sibTrans" presStyleCnt="0"/>
      <dgm:spPr/>
    </dgm:pt>
    <dgm:pt modelId="{89568BA3-B03F-4797-B310-42BFDA73C19B}" type="pres">
      <dgm:prSet presAssocID="{A276BBDD-BE0C-4F8D-BAA5-C67902ACE588}" presName="compNode" presStyleCnt="0"/>
      <dgm:spPr/>
    </dgm:pt>
    <dgm:pt modelId="{4C28BE32-5DFE-4670-BCDA-F7D03F6A54FE}" type="pres">
      <dgm:prSet presAssocID="{A276BBDD-BE0C-4F8D-BAA5-C67902ACE588}" presName="bgRect" presStyleLbl="bgShp" presStyleIdx="3" presStyleCnt="5"/>
      <dgm:spPr/>
    </dgm:pt>
    <dgm:pt modelId="{984676EF-BD2F-43DC-A9D9-B13A09823C98}" type="pres">
      <dgm:prSet presAssocID="{A276BBDD-BE0C-4F8D-BAA5-C67902ACE58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Lightbulb and gear"/>
        </a:ext>
      </dgm:extLst>
    </dgm:pt>
    <dgm:pt modelId="{A0EF587D-2FBC-4EA5-955F-F82F3015FF69}" type="pres">
      <dgm:prSet presAssocID="{A276BBDD-BE0C-4F8D-BAA5-C67902ACE588}" presName="spaceRect" presStyleCnt="0"/>
      <dgm:spPr/>
    </dgm:pt>
    <dgm:pt modelId="{87D21558-1828-48A4-9320-A731F9304E55}" type="pres">
      <dgm:prSet presAssocID="{A276BBDD-BE0C-4F8D-BAA5-C67902ACE588}" presName="parTx" presStyleLbl="revTx" presStyleIdx="3" presStyleCnt="5">
        <dgm:presLayoutVars>
          <dgm:chMax val="0"/>
          <dgm:chPref val="0"/>
        </dgm:presLayoutVars>
      </dgm:prSet>
      <dgm:spPr/>
      <dgm:t>
        <a:bodyPr/>
        <a:lstStyle/>
        <a:p>
          <a:endParaRPr lang="sv-SE"/>
        </a:p>
      </dgm:t>
    </dgm:pt>
    <dgm:pt modelId="{D9BA82D0-F5B2-45E7-BE34-DC5D65EA9E9F}" type="pres">
      <dgm:prSet presAssocID="{8CBE4DE3-9B84-445B-9A67-49102A50F142}" presName="sibTrans" presStyleCnt="0"/>
      <dgm:spPr/>
    </dgm:pt>
    <dgm:pt modelId="{7294C972-1893-4932-8B76-E9337289E462}" type="pres">
      <dgm:prSet presAssocID="{856CA2BF-E20D-49B4-8C5A-C77578ADC519}" presName="compNode" presStyleCnt="0"/>
      <dgm:spPr/>
    </dgm:pt>
    <dgm:pt modelId="{33BD5D72-3459-4AD7-B91B-5A116C9AF114}" type="pres">
      <dgm:prSet presAssocID="{856CA2BF-E20D-49B4-8C5A-C77578ADC519}" presName="bgRect" presStyleLbl="bgShp" presStyleIdx="4" presStyleCnt="5"/>
      <dgm:spPr/>
    </dgm:pt>
    <dgm:pt modelId="{682D2783-1845-4D6A-89F9-851E23082BD3}" type="pres">
      <dgm:prSet presAssocID="{856CA2BF-E20D-49B4-8C5A-C77578ADC51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Customer review RTL"/>
        </a:ext>
      </dgm:extLst>
    </dgm:pt>
    <dgm:pt modelId="{09E8D72A-A2E3-40CD-B972-E08C983D9E7F}" type="pres">
      <dgm:prSet presAssocID="{856CA2BF-E20D-49B4-8C5A-C77578ADC519}" presName="spaceRect" presStyleCnt="0"/>
      <dgm:spPr/>
    </dgm:pt>
    <dgm:pt modelId="{3B647DE9-68C3-4512-9262-E8336A0A5CA8}" type="pres">
      <dgm:prSet presAssocID="{856CA2BF-E20D-49B4-8C5A-C77578ADC519}" presName="parTx" presStyleLbl="revTx" presStyleIdx="4" presStyleCnt="5">
        <dgm:presLayoutVars>
          <dgm:chMax val="0"/>
          <dgm:chPref val="0"/>
        </dgm:presLayoutVars>
      </dgm:prSet>
      <dgm:spPr/>
      <dgm:t>
        <a:bodyPr/>
        <a:lstStyle/>
        <a:p>
          <a:endParaRPr lang="sv-SE"/>
        </a:p>
      </dgm:t>
    </dgm:pt>
  </dgm:ptLst>
  <dgm:cxnLst>
    <dgm:cxn modelId="{A8FB29A6-BA67-4507-8414-3C8C41F117B5}" type="presOf" srcId="{A276BBDD-BE0C-4F8D-BAA5-C67902ACE588}" destId="{87D21558-1828-48A4-9320-A731F9304E55}" srcOrd="0" destOrd="0" presId="urn:microsoft.com/office/officeart/2018/2/layout/IconVerticalSolidList"/>
    <dgm:cxn modelId="{74BE1AF9-C4C3-4A30-8A51-E4344308C41C}" type="presOf" srcId="{856CA2BF-E20D-49B4-8C5A-C77578ADC519}" destId="{3B647DE9-68C3-4512-9262-E8336A0A5CA8}" srcOrd="0" destOrd="0" presId="urn:microsoft.com/office/officeart/2018/2/layout/IconVerticalSolidList"/>
    <dgm:cxn modelId="{E65D0292-1CD5-41A4-BDD9-D5EA13B02374}" srcId="{14536CF7-75C2-48DE-8471-9A90EB399D7C}" destId="{7ED1DC63-5017-4F8E-A7F2-856ED1D318EA}" srcOrd="0" destOrd="0" parTransId="{4D50304E-FA0D-4B25-AAB0-A4E66C8B70E9}" sibTransId="{31CFF3B5-51C2-4504-9AB8-42B422AC7D2D}"/>
    <dgm:cxn modelId="{50B72077-177D-49C3-9B3A-C27B5B6E4D7D}" srcId="{14536CF7-75C2-48DE-8471-9A90EB399D7C}" destId="{51D5E08E-6636-4798-8D46-B6428F93E931}" srcOrd="2" destOrd="0" parTransId="{56DA9DDF-D2E2-4C4B-84C7-DEC563A21AC7}" sibTransId="{6E163A11-F777-4F97-8AFB-B7087AEBE582}"/>
    <dgm:cxn modelId="{A5B8267D-E649-4FD0-8824-F3B4265DE7E2}" type="presOf" srcId="{7ED1DC63-5017-4F8E-A7F2-856ED1D318EA}" destId="{CC6BAE6B-7701-4CBB-B92B-13E780AE1627}" srcOrd="0" destOrd="0" presId="urn:microsoft.com/office/officeart/2018/2/layout/IconVerticalSolidList"/>
    <dgm:cxn modelId="{979D4A70-DB44-447F-8562-8929A247F02F}" type="presOf" srcId="{51D5E08E-6636-4798-8D46-B6428F93E931}" destId="{3AFCE333-D751-46A7-B437-3DBF962212EF}" srcOrd="0" destOrd="0" presId="urn:microsoft.com/office/officeart/2018/2/layout/IconVerticalSolidList"/>
    <dgm:cxn modelId="{0D8CB5A2-A456-4E5A-A804-235B91B8439C}" type="presOf" srcId="{14536CF7-75C2-48DE-8471-9A90EB399D7C}" destId="{4B4882E7-1D0D-4508-A514-0677EE904990}" srcOrd="0" destOrd="0" presId="urn:microsoft.com/office/officeart/2018/2/layout/IconVerticalSolidList"/>
    <dgm:cxn modelId="{5E51EF69-8D40-4C8D-A4D4-2E55F8BD8A5D}" srcId="{14536CF7-75C2-48DE-8471-9A90EB399D7C}" destId="{A276BBDD-BE0C-4F8D-BAA5-C67902ACE588}" srcOrd="3" destOrd="0" parTransId="{6E46EC55-87F3-4C1E-B6E1-B2BEDFD28BB5}" sibTransId="{8CBE4DE3-9B84-445B-9A67-49102A50F142}"/>
    <dgm:cxn modelId="{331E4F31-BB08-47A4-95EF-BDA5ADB1F1F7}" srcId="{14536CF7-75C2-48DE-8471-9A90EB399D7C}" destId="{E7619C64-AF3A-4C26-B3F0-8854B107B7C2}" srcOrd="1" destOrd="0" parTransId="{E0A8A85D-78C8-458F-BB59-5F4A1E8E9827}" sibTransId="{8F839EA1-65D4-4FD7-8A2F-E15EAFFD2144}"/>
    <dgm:cxn modelId="{A81FD1EE-32DC-4FE0-B788-DF1000A75671}" type="presOf" srcId="{E7619C64-AF3A-4C26-B3F0-8854B107B7C2}" destId="{74DE6248-833E-4993-9A1E-C1ADEE11DDD1}" srcOrd="0" destOrd="0" presId="urn:microsoft.com/office/officeart/2018/2/layout/IconVerticalSolidList"/>
    <dgm:cxn modelId="{1629B0F5-10E7-4518-ACEE-371FCA46A9B0}" srcId="{14536CF7-75C2-48DE-8471-9A90EB399D7C}" destId="{856CA2BF-E20D-49B4-8C5A-C77578ADC519}" srcOrd="4" destOrd="0" parTransId="{B95F37B4-628A-4627-BA27-4AEBB9B27EA4}" sibTransId="{DCC60AF0-AEA2-4034-AA16-F326437E563D}"/>
    <dgm:cxn modelId="{EE5EACB3-52A3-470C-A65F-19297E85D5CA}" type="presParOf" srcId="{4B4882E7-1D0D-4508-A514-0677EE904990}" destId="{D3BD1361-7A2B-469C-8E6E-F0ECE70B0C53}" srcOrd="0" destOrd="0" presId="urn:microsoft.com/office/officeart/2018/2/layout/IconVerticalSolidList"/>
    <dgm:cxn modelId="{DFC21428-928D-43E5-93DA-D627880EECC4}" type="presParOf" srcId="{D3BD1361-7A2B-469C-8E6E-F0ECE70B0C53}" destId="{EBA6AB80-8C9B-4EFA-807B-8F7C39AB9D99}" srcOrd="0" destOrd="0" presId="urn:microsoft.com/office/officeart/2018/2/layout/IconVerticalSolidList"/>
    <dgm:cxn modelId="{CD6361F5-7075-43E8-9295-5557AF8D128E}" type="presParOf" srcId="{D3BD1361-7A2B-469C-8E6E-F0ECE70B0C53}" destId="{F98B970D-DC9C-4C19-9F70-28A25A37DA07}" srcOrd="1" destOrd="0" presId="urn:microsoft.com/office/officeart/2018/2/layout/IconVerticalSolidList"/>
    <dgm:cxn modelId="{2B6FA4FF-7298-4965-8F86-A430D97935E1}" type="presParOf" srcId="{D3BD1361-7A2B-469C-8E6E-F0ECE70B0C53}" destId="{21677F8E-C416-4D40-8813-9C933DFF7EEB}" srcOrd="2" destOrd="0" presId="urn:microsoft.com/office/officeart/2018/2/layout/IconVerticalSolidList"/>
    <dgm:cxn modelId="{0CFFFE1D-9B88-4488-A637-9F9E91822E0F}" type="presParOf" srcId="{D3BD1361-7A2B-469C-8E6E-F0ECE70B0C53}" destId="{CC6BAE6B-7701-4CBB-B92B-13E780AE1627}" srcOrd="3" destOrd="0" presId="urn:microsoft.com/office/officeart/2018/2/layout/IconVerticalSolidList"/>
    <dgm:cxn modelId="{03C77EC8-2CA2-49D5-9278-8C9A7D3C57B6}" type="presParOf" srcId="{4B4882E7-1D0D-4508-A514-0677EE904990}" destId="{D233E60F-5C9C-4BAD-B717-10E7BB65D060}" srcOrd="1" destOrd="0" presId="urn:microsoft.com/office/officeart/2018/2/layout/IconVerticalSolidList"/>
    <dgm:cxn modelId="{DD6B246B-08A3-48EC-B9A3-89901BD7FD5E}" type="presParOf" srcId="{4B4882E7-1D0D-4508-A514-0677EE904990}" destId="{B96624E3-A7D9-4528-AD1D-45827A539953}" srcOrd="2" destOrd="0" presId="urn:microsoft.com/office/officeart/2018/2/layout/IconVerticalSolidList"/>
    <dgm:cxn modelId="{A16DB738-920A-4BC2-8A36-318E34CC29D6}" type="presParOf" srcId="{B96624E3-A7D9-4528-AD1D-45827A539953}" destId="{930C9668-2A94-43C9-B88B-2C81584CEE4E}" srcOrd="0" destOrd="0" presId="urn:microsoft.com/office/officeart/2018/2/layout/IconVerticalSolidList"/>
    <dgm:cxn modelId="{D7E26568-3F34-4C1D-B3E0-43994AD064CC}" type="presParOf" srcId="{B96624E3-A7D9-4528-AD1D-45827A539953}" destId="{044443C7-74A4-4D38-894D-150E70D356E1}" srcOrd="1" destOrd="0" presId="urn:microsoft.com/office/officeart/2018/2/layout/IconVerticalSolidList"/>
    <dgm:cxn modelId="{E1BEF1FF-57DC-42FC-843B-99956D46B747}" type="presParOf" srcId="{B96624E3-A7D9-4528-AD1D-45827A539953}" destId="{15B53656-879E-47F2-B969-8BB273D23C63}" srcOrd="2" destOrd="0" presId="urn:microsoft.com/office/officeart/2018/2/layout/IconVerticalSolidList"/>
    <dgm:cxn modelId="{906E655D-8638-406A-84FC-C98C43A1DBE7}" type="presParOf" srcId="{B96624E3-A7D9-4528-AD1D-45827A539953}" destId="{74DE6248-833E-4993-9A1E-C1ADEE11DDD1}" srcOrd="3" destOrd="0" presId="urn:microsoft.com/office/officeart/2018/2/layout/IconVerticalSolidList"/>
    <dgm:cxn modelId="{0287C79B-6B7F-4DEA-91FF-8E24806AECFD}" type="presParOf" srcId="{4B4882E7-1D0D-4508-A514-0677EE904990}" destId="{32CF5756-9590-4C68-B44A-963F4605AA44}" srcOrd="3" destOrd="0" presId="urn:microsoft.com/office/officeart/2018/2/layout/IconVerticalSolidList"/>
    <dgm:cxn modelId="{3C9C684F-3156-42E9-80A8-C0FFFD2E7901}" type="presParOf" srcId="{4B4882E7-1D0D-4508-A514-0677EE904990}" destId="{35A669D9-E11C-49D5-9A97-A8EF3021EBC3}" srcOrd="4" destOrd="0" presId="urn:microsoft.com/office/officeart/2018/2/layout/IconVerticalSolidList"/>
    <dgm:cxn modelId="{70F811EC-7A38-405A-B490-6BCB5287E98A}" type="presParOf" srcId="{35A669D9-E11C-49D5-9A97-A8EF3021EBC3}" destId="{B763AD80-6596-46AB-95E0-13621E964C83}" srcOrd="0" destOrd="0" presId="urn:microsoft.com/office/officeart/2018/2/layout/IconVerticalSolidList"/>
    <dgm:cxn modelId="{4758958F-1C20-4283-A7DE-10C9FEB5D88B}" type="presParOf" srcId="{35A669D9-E11C-49D5-9A97-A8EF3021EBC3}" destId="{4CB0DC8C-3ADB-451D-B9EB-FDBDDFA7E0A5}" srcOrd="1" destOrd="0" presId="urn:microsoft.com/office/officeart/2018/2/layout/IconVerticalSolidList"/>
    <dgm:cxn modelId="{738D1B00-BF53-4D34-A5EE-A4F51B757953}" type="presParOf" srcId="{35A669D9-E11C-49D5-9A97-A8EF3021EBC3}" destId="{C07214AB-36E3-4E0F-9B52-C7CD7A5DC7FE}" srcOrd="2" destOrd="0" presId="urn:microsoft.com/office/officeart/2018/2/layout/IconVerticalSolidList"/>
    <dgm:cxn modelId="{85AF474D-5946-4706-9955-1BBC87602BF6}" type="presParOf" srcId="{35A669D9-E11C-49D5-9A97-A8EF3021EBC3}" destId="{3AFCE333-D751-46A7-B437-3DBF962212EF}" srcOrd="3" destOrd="0" presId="urn:microsoft.com/office/officeart/2018/2/layout/IconVerticalSolidList"/>
    <dgm:cxn modelId="{4FA6CE43-A645-491E-971C-7145853D17E2}" type="presParOf" srcId="{4B4882E7-1D0D-4508-A514-0677EE904990}" destId="{BCA853DA-EF20-42A4-8F62-34D649764766}" srcOrd="5" destOrd="0" presId="urn:microsoft.com/office/officeart/2018/2/layout/IconVerticalSolidList"/>
    <dgm:cxn modelId="{8916C821-BEE6-4195-9DE4-51F5ADD2B7DE}" type="presParOf" srcId="{4B4882E7-1D0D-4508-A514-0677EE904990}" destId="{89568BA3-B03F-4797-B310-42BFDA73C19B}" srcOrd="6" destOrd="0" presId="urn:microsoft.com/office/officeart/2018/2/layout/IconVerticalSolidList"/>
    <dgm:cxn modelId="{CDE77539-983A-4A55-B4F4-E17F86500A7E}" type="presParOf" srcId="{89568BA3-B03F-4797-B310-42BFDA73C19B}" destId="{4C28BE32-5DFE-4670-BCDA-F7D03F6A54FE}" srcOrd="0" destOrd="0" presId="urn:microsoft.com/office/officeart/2018/2/layout/IconVerticalSolidList"/>
    <dgm:cxn modelId="{61CE279D-7390-477C-ACD2-5655F6C08498}" type="presParOf" srcId="{89568BA3-B03F-4797-B310-42BFDA73C19B}" destId="{984676EF-BD2F-43DC-A9D9-B13A09823C98}" srcOrd="1" destOrd="0" presId="urn:microsoft.com/office/officeart/2018/2/layout/IconVerticalSolidList"/>
    <dgm:cxn modelId="{D3E1A986-F271-487E-9FFC-FC5D2BD2CD84}" type="presParOf" srcId="{89568BA3-B03F-4797-B310-42BFDA73C19B}" destId="{A0EF587D-2FBC-4EA5-955F-F82F3015FF69}" srcOrd="2" destOrd="0" presId="urn:microsoft.com/office/officeart/2018/2/layout/IconVerticalSolidList"/>
    <dgm:cxn modelId="{A82F479B-3077-4CFD-B61C-97724924CE6F}" type="presParOf" srcId="{89568BA3-B03F-4797-B310-42BFDA73C19B}" destId="{87D21558-1828-48A4-9320-A731F9304E55}" srcOrd="3" destOrd="0" presId="urn:microsoft.com/office/officeart/2018/2/layout/IconVerticalSolidList"/>
    <dgm:cxn modelId="{F8047081-469E-4A64-AB7E-1B9758717121}" type="presParOf" srcId="{4B4882E7-1D0D-4508-A514-0677EE904990}" destId="{D9BA82D0-F5B2-45E7-BE34-DC5D65EA9E9F}" srcOrd="7" destOrd="0" presId="urn:microsoft.com/office/officeart/2018/2/layout/IconVerticalSolidList"/>
    <dgm:cxn modelId="{5C1DCD80-73F9-4478-9402-FE34FD6D29A2}" type="presParOf" srcId="{4B4882E7-1D0D-4508-A514-0677EE904990}" destId="{7294C972-1893-4932-8B76-E9337289E462}" srcOrd="8" destOrd="0" presId="urn:microsoft.com/office/officeart/2018/2/layout/IconVerticalSolidList"/>
    <dgm:cxn modelId="{04E9C79B-1BB3-4E5E-95FC-2E4E45938B23}" type="presParOf" srcId="{7294C972-1893-4932-8B76-E9337289E462}" destId="{33BD5D72-3459-4AD7-B91B-5A116C9AF114}" srcOrd="0" destOrd="0" presId="urn:microsoft.com/office/officeart/2018/2/layout/IconVerticalSolidList"/>
    <dgm:cxn modelId="{4CFF0324-10A5-4AB7-88E7-583782E762E4}" type="presParOf" srcId="{7294C972-1893-4932-8B76-E9337289E462}" destId="{682D2783-1845-4D6A-89F9-851E23082BD3}" srcOrd="1" destOrd="0" presId="urn:microsoft.com/office/officeart/2018/2/layout/IconVerticalSolidList"/>
    <dgm:cxn modelId="{3C284262-7B99-4112-91A3-CCC89F0204B4}" type="presParOf" srcId="{7294C972-1893-4932-8B76-E9337289E462}" destId="{09E8D72A-A2E3-40CD-B972-E08C983D9E7F}" srcOrd="2" destOrd="0" presId="urn:microsoft.com/office/officeart/2018/2/layout/IconVerticalSolidList"/>
    <dgm:cxn modelId="{816B6010-F079-49C4-8092-884153BB3D9C}" type="presParOf" srcId="{7294C972-1893-4932-8B76-E9337289E462}" destId="{3B647DE9-68C3-4512-9262-E8336A0A5C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87491C-57FA-4E0A-9EED-AD8433E2503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11427305-7E23-4700-8D8C-2CA1E354C937}">
      <dgm:prSet phldrT="[Text]" custT="1"/>
      <dgm:spPr>
        <a:solidFill>
          <a:schemeClr val="accent6">
            <a:lumMod val="20000"/>
            <a:lumOff val="80000"/>
          </a:schemeClr>
        </a:solidFill>
      </dgm:spPr>
      <dgm:t>
        <a:bodyPr/>
        <a:lstStyle/>
        <a:p>
          <a:pPr algn="ctr"/>
          <a:r>
            <a:rPr lang="en-GB" sz="1300" dirty="0">
              <a:solidFill>
                <a:schemeClr val="tx1"/>
              </a:solidFill>
            </a:rPr>
            <a:t>2009-2013: compliance monitoring</a:t>
          </a:r>
        </a:p>
      </dgm:t>
    </dgm:pt>
    <dgm:pt modelId="{54BA4E88-C850-4325-A962-4147664207F7}" type="parTrans" cxnId="{749A3858-639F-4014-87AB-74BDE974FF57}">
      <dgm:prSet/>
      <dgm:spPr/>
      <dgm:t>
        <a:bodyPr/>
        <a:lstStyle/>
        <a:p>
          <a:endParaRPr lang="en-GB"/>
        </a:p>
      </dgm:t>
    </dgm:pt>
    <dgm:pt modelId="{024F9FCD-F37D-476E-AF30-8FB744079259}" type="sibTrans" cxnId="{749A3858-639F-4014-87AB-74BDE974FF57}">
      <dgm:prSet/>
      <dgm:spPr/>
      <dgm:t>
        <a:bodyPr/>
        <a:lstStyle/>
        <a:p>
          <a:endParaRPr lang="en-GB">
            <a:solidFill>
              <a:schemeClr val="tx1"/>
            </a:solidFill>
          </a:endParaRPr>
        </a:p>
      </dgm:t>
    </dgm:pt>
    <dgm:pt modelId="{C092A217-7D87-4366-AB99-9FB3FA6D641E}">
      <dgm:prSet phldrT="[Text]" custT="1"/>
      <dgm:spPr>
        <a:solidFill>
          <a:schemeClr val="accent6">
            <a:lumMod val="20000"/>
            <a:lumOff val="80000"/>
          </a:schemeClr>
        </a:solidFill>
      </dgm:spPr>
      <dgm:t>
        <a:bodyPr/>
        <a:lstStyle/>
        <a:p>
          <a:pPr algn="ctr"/>
          <a:r>
            <a:rPr lang="en-GB" sz="1300" dirty="0">
              <a:solidFill>
                <a:schemeClr val="tx1"/>
              </a:solidFill>
            </a:rPr>
            <a:t>2013-2016:  ratings and comprehensive inspections</a:t>
          </a:r>
        </a:p>
      </dgm:t>
    </dgm:pt>
    <dgm:pt modelId="{7B6C748E-FF90-4AA9-80D2-65FCC6B4E248}" type="parTrans" cxnId="{8040FEA9-9DA5-42E0-827A-70929DFB50A4}">
      <dgm:prSet/>
      <dgm:spPr/>
      <dgm:t>
        <a:bodyPr/>
        <a:lstStyle/>
        <a:p>
          <a:endParaRPr lang="en-GB"/>
        </a:p>
      </dgm:t>
    </dgm:pt>
    <dgm:pt modelId="{13BAD0CA-18FB-4C1A-B31F-8BCE9A0C35A6}" type="sibTrans" cxnId="{8040FEA9-9DA5-42E0-827A-70929DFB50A4}">
      <dgm:prSet/>
      <dgm:spPr/>
      <dgm:t>
        <a:bodyPr/>
        <a:lstStyle/>
        <a:p>
          <a:endParaRPr lang="en-GB">
            <a:solidFill>
              <a:schemeClr val="tx1"/>
            </a:solidFill>
          </a:endParaRPr>
        </a:p>
      </dgm:t>
    </dgm:pt>
    <dgm:pt modelId="{F1DC0326-0D12-4531-91CF-AA09148E83DC}">
      <dgm:prSet phldrT="[Text]" custT="1"/>
      <dgm:spPr>
        <a:solidFill>
          <a:schemeClr val="accent6">
            <a:lumMod val="20000"/>
            <a:lumOff val="80000"/>
          </a:schemeClr>
        </a:solidFill>
      </dgm:spPr>
      <dgm:t>
        <a:bodyPr/>
        <a:lstStyle/>
        <a:p>
          <a:pPr algn="ctr"/>
          <a:r>
            <a:rPr lang="en-GB" sz="1300" b="0" dirty="0">
              <a:solidFill>
                <a:schemeClr val="tx1"/>
              </a:solidFill>
            </a:rPr>
            <a:t>2016 – 2021:targeted, responsive and collaborative approach</a:t>
          </a:r>
        </a:p>
      </dgm:t>
    </dgm:pt>
    <dgm:pt modelId="{25ABF1E6-DF3A-4175-8086-61AE63E66653}" type="parTrans" cxnId="{D0402E6D-AE4E-4240-8D16-E7B6BCD7D078}">
      <dgm:prSet/>
      <dgm:spPr/>
      <dgm:t>
        <a:bodyPr/>
        <a:lstStyle/>
        <a:p>
          <a:endParaRPr lang="en-GB"/>
        </a:p>
      </dgm:t>
    </dgm:pt>
    <dgm:pt modelId="{B013ADEE-D1C3-45F0-AC8C-26AC1DDFAD1F}" type="sibTrans" cxnId="{D0402E6D-AE4E-4240-8D16-E7B6BCD7D078}">
      <dgm:prSet/>
      <dgm:spPr/>
      <dgm:t>
        <a:bodyPr/>
        <a:lstStyle/>
        <a:p>
          <a:endParaRPr lang="en-GB">
            <a:solidFill>
              <a:schemeClr val="tx1"/>
            </a:solidFill>
          </a:endParaRPr>
        </a:p>
      </dgm:t>
    </dgm:pt>
    <dgm:pt modelId="{B5D3AD92-5DA6-490F-ABD7-340DFE3C03E1}">
      <dgm:prSet phldrT="[Text]" custT="1"/>
      <dgm:spPr/>
      <dgm:t>
        <a:bodyPr/>
        <a:lstStyle/>
        <a:p>
          <a:r>
            <a:rPr lang="en-GB" sz="1300" dirty="0"/>
            <a:t>CQC Insight profile for each provider to support monitoring of quality</a:t>
          </a:r>
        </a:p>
      </dgm:t>
    </dgm:pt>
    <dgm:pt modelId="{93EF5D50-1C4B-4F34-8158-7C58A66BE8AF}" type="parTrans" cxnId="{481CDA82-D36C-4391-BD79-DEE0C7E7F813}">
      <dgm:prSet/>
      <dgm:spPr/>
      <dgm:t>
        <a:bodyPr/>
        <a:lstStyle/>
        <a:p>
          <a:endParaRPr lang="en-GB"/>
        </a:p>
      </dgm:t>
    </dgm:pt>
    <dgm:pt modelId="{D84A7428-6BC8-418A-9EC7-8BCB6A4F78D5}" type="sibTrans" cxnId="{481CDA82-D36C-4391-BD79-DEE0C7E7F813}">
      <dgm:prSet/>
      <dgm:spPr/>
      <dgm:t>
        <a:bodyPr/>
        <a:lstStyle/>
        <a:p>
          <a:endParaRPr lang="en-GB"/>
        </a:p>
      </dgm:t>
    </dgm:pt>
    <dgm:pt modelId="{17305E33-959C-46AE-A9C9-AA18A1F6CB79}">
      <dgm:prSet phldrT="[Text]" custT="1"/>
      <dgm:spPr/>
      <dgm:t>
        <a:bodyPr/>
        <a:lstStyle/>
        <a:p>
          <a:r>
            <a:rPr lang="en-GB" sz="1300" dirty="0"/>
            <a:t>Intelligent monitoring: a risk stratification of providers – using smaller set of indicators. Published.</a:t>
          </a:r>
        </a:p>
      </dgm:t>
    </dgm:pt>
    <dgm:pt modelId="{30BA3391-820F-407B-AC11-41FFAA546A5B}" type="parTrans" cxnId="{8E4AC0C2-CFC1-49CD-83A5-68D159A9C4B6}">
      <dgm:prSet/>
      <dgm:spPr/>
      <dgm:t>
        <a:bodyPr/>
        <a:lstStyle/>
        <a:p>
          <a:endParaRPr lang="en-GB"/>
        </a:p>
      </dgm:t>
    </dgm:pt>
    <dgm:pt modelId="{424CA213-20E2-437A-A99A-5745D026A6C1}" type="sibTrans" cxnId="{8E4AC0C2-CFC1-49CD-83A5-68D159A9C4B6}">
      <dgm:prSet/>
      <dgm:spPr/>
      <dgm:t>
        <a:bodyPr/>
        <a:lstStyle/>
        <a:p>
          <a:endParaRPr lang="en-GB"/>
        </a:p>
      </dgm:t>
    </dgm:pt>
    <dgm:pt modelId="{FCCB8F33-D99C-49A9-BFF4-9D72B87EC510}">
      <dgm:prSet phldrT="[Text]" custT="1"/>
      <dgm:spPr/>
      <dgm:t>
        <a:bodyPr/>
        <a:lstStyle/>
        <a:p>
          <a:r>
            <a:rPr lang="en-GB" sz="1300" dirty="0"/>
            <a:t>Quality and Risk Profile</a:t>
          </a:r>
        </a:p>
      </dgm:t>
    </dgm:pt>
    <dgm:pt modelId="{49456DE2-1FA5-4A49-9EC1-DBB4C3CF6C00}" type="parTrans" cxnId="{4090B70C-3BD0-4294-8B1B-D4DA87DF200C}">
      <dgm:prSet/>
      <dgm:spPr/>
      <dgm:t>
        <a:bodyPr/>
        <a:lstStyle/>
        <a:p>
          <a:endParaRPr lang="en-GB"/>
        </a:p>
      </dgm:t>
    </dgm:pt>
    <dgm:pt modelId="{7BB35F03-012D-4D3A-89A9-1F32A71EF503}" type="sibTrans" cxnId="{4090B70C-3BD0-4294-8B1B-D4DA87DF200C}">
      <dgm:prSet/>
      <dgm:spPr/>
      <dgm:t>
        <a:bodyPr/>
        <a:lstStyle/>
        <a:p>
          <a:endParaRPr lang="en-GB"/>
        </a:p>
      </dgm:t>
    </dgm:pt>
    <dgm:pt modelId="{79130CB5-D8C4-4BB3-B455-CD5F5765EF0A}">
      <dgm:prSet phldrT="[Text]" custT="1"/>
      <dgm:spPr/>
      <dgm:t>
        <a:bodyPr/>
        <a:lstStyle/>
        <a:p>
          <a:r>
            <a:rPr lang="en-GB" sz="1300" dirty="0"/>
            <a:t>Risk scores developed for 16 essential standards for all locations (big or small)</a:t>
          </a:r>
        </a:p>
      </dgm:t>
    </dgm:pt>
    <dgm:pt modelId="{31E4929F-9411-48B1-B775-07C32255101A}" type="parTrans" cxnId="{32CB1022-B11E-499E-A2F5-E878BF06FDFE}">
      <dgm:prSet/>
      <dgm:spPr/>
      <dgm:t>
        <a:bodyPr/>
        <a:lstStyle/>
        <a:p>
          <a:endParaRPr lang="en-GB"/>
        </a:p>
      </dgm:t>
    </dgm:pt>
    <dgm:pt modelId="{FD198A99-120A-4BA7-B631-6C14EA0D4592}" type="sibTrans" cxnId="{32CB1022-B11E-499E-A2F5-E878BF06FDFE}">
      <dgm:prSet/>
      <dgm:spPr/>
      <dgm:t>
        <a:bodyPr/>
        <a:lstStyle/>
        <a:p>
          <a:endParaRPr lang="en-GB"/>
        </a:p>
      </dgm:t>
    </dgm:pt>
    <dgm:pt modelId="{9106D8DB-C5B4-460F-B53C-C9FC66A9781D}">
      <dgm:prSet phldrT="[Text]" custT="1"/>
      <dgm:spPr/>
      <dgm:t>
        <a:bodyPr/>
        <a:lstStyle/>
        <a:p>
          <a:r>
            <a:rPr lang="en-GB" sz="1300" dirty="0"/>
            <a:t>Monitoring of clinical outliers for NHS Trusts (mortality and maternity)</a:t>
          </a:r>
        </a:p>
      </dgm:t>
    </dgm:pt>
    <dgm:pt modelId="{200C2942-5635-43D5-B72E-0B625E9FD22D}" type="parTrans" cxnId="{28FAD4BA-CEF6-4644-9A86-519102603AAE}">
      <dgm:prSet/>
      <dgm:spPr/>
      <dgm:t>
        <a:bodyPr/>
        <a:lstStyle/>
        <a:p>
          <a:endParaRPr lang="en-GB"/>
        </a:p>
      </dgm:t>
    </dgm:pt>
    <dgm:pt modelId="{5012FBB9-8577-4036-A43F-5AD3A20F7028}" type="sibTrans" cxnId="{28FAD4BA-CEF6-4644-9A86-519102603AAE}">
      <dgm:prSet/>
      <dgm:spPr/>
      <dgm:t>
        <a:bodyPr/>
        <a:lstStyle/>
        <a:p>
          <a:endParaRPr lang="en-GB"/>
        </a:p>
      </dgm:t>
    </dgm:pt>
    <dgm:pt modelId="{15E8395A-1FB2-49D7-81E4-49805204EEE1}">
      <dgm:prSet phldrT="[Text]" custT="1"/>
      <dgm:spPr/>
      <dgm:t>
        <a:bodyPr/>
        <a:lstStyle/>
        <a:p>
          <a:r>
            <a:rPr lang="en-GB" sz="1300" dirty="0"/>
            <a:t>Embedded data and analysis in assessments – and inspection reports</a:t>
          </a:r>
        </a:p>
      </dgm:t>
    </dgm:pt>
    <dgm:pt modelId="{256ECA64-CA89-4C48-B3C2-3134E051BEEE}" type="parTrans" cxnId="{848754F7-F47B-42C6-AD3B-7703EF24E872}">
      <dgm:prSet/>
      <dgm:spPr/>
      <dgm:t>
        <a:bodyPr/>
        <a:lstStyle/>
        <a:p>
          <a:endParaRPr lang="en-GB"/>
        </a:p>
      </dgm:t>
    </dgm:pt>
    <dgm:pt modelId="{3AFEF75E-3928-44A0-8C60-4E2B739C8D6A}" type="sibTrans" cxnId="{848754F7-F47B-42C6-AD3B-7703EF24E872}">
      <dgm:prSet/>
      <dgm:spPr/>
      <dgm:t>
        <a:bodyPr/>
        <a:lstStyle/>
        <a:p>
          <a:endParaRPr lang="en-GB"/>
        </a:p>
      </dgm:t>
    </dgm:pt>
    <dgm:pt modelId="{7D8921C8-C1E8-4716-A986-036D6B0DF0A0}">
      <dgm:prSet phldrT="[Text]" custT="1"/>
      <dgm:spPr>
        <a:solidFill>
          <a:schemeClr val="accent6">
            <a:lumMod val="20000"/>
            <a:lumOff val="80000"/>
          </a:schemeClr>
        </a:solidFill>
      </dgm:spPr>
      <dgm:t>
        <a:bodyPr/>
        <a:lstStyle/>
        <a:p>
          <a:pPr algn="ctr"/>
          <a:r>
            <a:rPr lang="en-GB" sz="1300" dirty="0">
              <a:solidFill>
                <a:schemeClr val="tx1"/>
              </a:solidFill>
            </a:rPr>
            <a:t>2021-  new strategy in development</a:t>
          </a:r>
        </a:p>
      </dgm:t>
    </dgm:pt>
    <dgm:pt modelId="{73EA3B15-A3BB-47E6-9492-9AB4A3379CAB}" type="parTrans" cxnId="{FF38C8A4-C0A5-4960-A22D-903DCF986E39}">
      <dgm:prSet/>
      <dgm:spPr/>
      <dgm:t>
        <a:bodyPr/>
        <a:lstStyle/>
        <a:p>
          <a:endParaRPr lang="en-GB"/>
        </a:p>
      </dgm:t>
    </dgm:pt>
    <dgm:pt modelId="{9A7CA3C2-3340-4833-9159-027AC9035AB5}" type="sibTrans" cxnId="{FF38C8A4-C0A5-4960-A22D-903DCF986E39}">
      <dgm:prSet/>
      <dgm:spPr/>
      <dgm:t>
        <a:bodyPr/>
        <a:lstStyle/>
        <a:p>
          <a:endParaRPr lang="en-GB"/>
        </a:p>
      </dgm:t>
    </dgm:pt>
    <dgm:pt modelId="{14C43586-8DC8-4445-98DC-35EE17F83314}">
      <dgm:prSet phldrT="[Text]" custT="1"/>
      <dgm:spPr/>
      <dgm:t>
        <a:bodyPr/>
        <a:lstStyle/>
        <a:p>
          <a:r>
            <a:rPr lang="en-GB" sz="1300" dirty="0"/>
            <a:t>Started to develop future digital plans to enable CQC’s approach to regulation</a:t>
          </a:r>
        </a:p>
      </dgm:t>
    </dgm:pt>
    <dgm:pt modelId="{5421E76F-C063-48D5-A730-70DC45126FA7}" type="parTrans" cxnId="{D99153B0-01CF-4FBE-850F-F08DB6ABF792}">
      <dgm:prSet/>
      <dgm:spPr/>
      <dgm:t>
        <a:bodyPr/>
        <a:lstStyle/>
        <a:p>
          <a:endParaRPr lang="en-GB"/>
        </a:p>
      </dgm:t>
    </dgm:pt>
    <dgm:pt modelId="{13066D57-0446-42D2-AEA5-00673458FF32}" type="sibTrans" cxnId="{D99153B0-01CF-4FBE-850F-F08DB6ABF792}">
      <dgm:prSet/>
      <dgm:spPr/>
      <dgm:t>
        <a:bodyPr/>
        <a:lstStyle/>
        <a:p>
          <a:endParaRPr lang="en-GB"/>
        </a:p>
      </dgm:t>
    </dgm:pt>
    <dgm:pt modelId="{7AD31914-7514-4861-86AA-CCB37E35BC15}">
      <dgm:prSet phldrT="[Text]" custT="1"/>
      <dgm:spPr/>
      <dgm:t>
        <a:bodyPr/>
        <a:lstStyle/>
        <a:p>
          <a:r>
            <a:rPr lang="en-GB" sz="1300" dirty="0"/>
            <a:t>Data science programme developed</a:t>
          </a:r>
        </a:p>
      </dgm:t>
    </dgm:pt>
    <dgm:pt modelId="{42893EAC-DE7A-4348-9DF7-A3B9A5309D5E}" type="parTrans" cxnId="{C1677CD6-0DCE-4245-BEB0-59F5ED9F62FB}">
      <dgm:prSet/>
      <dgm:spPr/>
      <dgm:t>
        <a:bodyPr/>
        <a:lstStyle/>
        <a:p>
          <a:endParaRPr lang="en-GB"/>
        </a:p>
      </dgm:t>
    </dgm:pt>
    <dgm:pt modelId="{88DE3981-21D0-4DD6-979D-C5E5829D2139}" type="sibTrans" cxnId="{C1677CD6-0DCE-4245-BEB0-59F5ED9F62FB}">
      <dgm:prSet/>
      <dgm:spPr/>
      <dgm:t>
        <a:bodyPr/>
        <a:lstStyle/>
        <a:p>
          <a:endParaRPr lang="en-GB"/>
        </a:p>
      </dgm:t>
    </dgm:pt>
    <dgm:pt modelId="{9E4FC525-3910-4D3C-BF03-BCF90AD974D3}">
      <dgm:prSet phldrT="[Text]" custT="1"/>
      <dgm:spPr/>
      <dgm:t>
        <a:bodyPr/>
        <a:lstStyle/>
        <a:p>
          <a:r>
            <a:rPr lang="en-GB" sz="1300" dirty="0"/>
            <a:t>Power BI suite of analytical products with improved accessibility, visualisations of analysis</a:t>
          </a:r>
        </a:p>
      </dgm:t>
    </dgm:pt>
    <dgm:pt modelId="{2CFC8447-7FB4-423A-9788-260A80F4092D}" type="parTrans" cxnId="{FF9BCD44-72AF-44D7-9E12-34CA94C2DC4D}">
      <dgm:prSet/>
      <dgm:spPr/>
      <dgm:t>
        <a:bodyPr/>
        <a:lstStyle/>
        <a:p>
          <a:endParaRPr lang="en-GB"/>
        </a:p>
      </dgm:t>
    </dgm:pt>
    <dgm:pt modelId="{54D7C0DB-5881-4051-936F-5DBEC41DE8B9}" type="sibTrans" cxnId="{FF9BCD44-72AF-44D7-9E12-34CA94C2DC4D}">
      <dgm:prSet/>
      <dgm:spPr/>
      <dgm:t>
        <a:bodyPr/>
        <a:lstStyle/>
        <a:p>
          <a:endParaRPr lang="en-GB"/>
        </a:p>
      </dgm:t>
    </dgm:pt>
    <dgm:pt modelId="{C3CB30C2-A626-4CC4-83C5-B2AACF843011}">
      <dgm:prSet phldrT="[Text]" custT="1"/>
      <dgm:spPr/>
      <dgm:t>
        <a:bodyPr/>
        <a:lstStyle/>
        <a:p>
          <a:endParaRPr lang="en-GB" sz="1300" dirty="0"/>
        </a:p>
      </dgm:t>
    </dgm:pt>
    <dgm:pt modelId="{667095A1-742F-4EA2-846D-5CC68BDD8287}" type="parTrans" cxnId="{76B94566-7FFD-45F1-B410-2DF7C96E3C72}">
      <dgm:prSet/>
      <dgm:spPr/>
      <dgm:t>
        <a:bodyPr/>
        <a:lstStyle/>
        <a:p>
          <a:endParaRPr lang="en-GB"/>
        </a:p>
      </dgm:t>
    </dgm:pt>
    <dgm:pt modelId="{4BDA99C3-349D-448E-9196-1A11ADAB3C64}" type="sibTrans" cxnId="{76B94566-7FFD-45F1-B410-2DF7C96E3C72}">
      <dgm:prSet/>
      <dgm:spPr/>
      <dgm:t>
        <a:bodyPr/>
        <a:lstStyle/>
        <a:p>
          <a:endParaRPr lang="en-GB"/>
        </a:p>
      </dgm:t>
    </dgm:pt>
    <dgm:pt modelId="{ABB3FB67-D2B2-4844-A738-316890621DAB}">
      <dgm:prSet phldrT="[Text]" custT="1"/>
      <dgm:spPr/>
      <dgm:t>
        <a:bodyPr/>
        <a:lstStyle/>
        <a:p>
          <a:r>
            <a:rPr lang="en-GB" sz="1300" dirty="0"/>
            <a:t>Proof of concepts developing digital capability and data science techniques</a:t>
          </a:r>
        </a:p>
      </dgm:t>
    </dgm:pt>
    <dgm:pt modelId="{4B269F9F-3F19-4203-8861-4DA079AF5B5B}" type="parTrans" cxnId="{A53858FE-DA97-4695-A50C-437308DB2AFF}">
      <dgm:prSet/>
      <dgm:spPr/>
      <dgm:t>
        <a:bodyPr/>
        <a:lstStyle/>
        <a:p>
          <a:endParaRPr lang="en-GB"/>
        </a:p>
      </dgm:t>
    </dgm:pt>
    <dgm:pt modelId="{CC75C70C-C5DF-4180-9482-65341869B070}" type="sibTrans" cxnId="{A53858FE-DA97-4695-A50C-437308DB2AFF}">
      <dgm:prSet/>
      <dgm:spPr/>
      <dgm:t>
        <a:bodyPr/>
        <a:lstStyle/>
        <a:p>
          <a:endParaRPr lang="en-GB"/>
        </a:p>
      </dgm:t>
    </dgm:pt>
    <dgm:pt modelId="{333D7FB3-FF20-4F34-8D62-A3C8DFBABC08}">
      <dgm:prSet phldrT="[Text]" custT="1"/>
      <dgm:spPr/>
      <dgm:t>
        <a:bodyPr/>
        <a:lstStyle/>
        <a:p>
          <a:r>
            <a:rPr lang="en-GB" sz="1300" dirty="0"/>
            <a:t>Analysis to identify risk and </a:t>
          </a:r>
        </a:p>
      </dgm:t>
    </dgm:pt>
    <dgm:pt modelId="{BC12595C-BAF9-40B6-B97D-C191F9704ECB}" type="parTrans" cxnId="{B884AEAE-FE69-4038-928B-02334ADB1F0C}">
      <dgm:prSet/>
      <dgm:spPr/>
      <dgm:t>
        <a:bodyPr/>
        <a:lstStyle/>
        <a:p>
          <a:endParaRPr lang="en-GB"/>
        </a:p>
      </dgm:t>
    </dgm:pt>
    <dgm:pt modelId="{A75ED2DB-47EA-4232-ACA9-8BD24797B409}" type="sibTrans" cxnId="{B884AEAE-FE69-4038-928B-02334ADB1F0C}">
      <dgm:prSet/>
      <dgm:spPr/>
      <dgm:t>
        <a:bodyPr/>
        <a:lstStyle/>
        <a:p>
          <a:endParaRPr lang="en-GB"/>
        </a:p>
      </dgm:t>
    </dgm:pt>
    <dgm:pt modelId="{1271CDC1-389E-4E29-8F03-AA4AD191EF7C}">
      <dgm:prSet phldrT="[Text]" custT="1"/>
      <dgm:spPr/>
      <dgm:t>
        <a:bodyPr/>
        <a:lstStyle/>
        <a:p>
          <a:endParaRPr lang="en-GB" sz="1300" dirty="0"/>
        </a:p>
      </dgm:t>
    </dgm:pt>
    <dgm:pt modelId="{D66C6A77-050C-41A9-8606-CB65D4C9BCBF}" type="parTrans" cxnId="{D9A9EDBA-14C9-4828-9040-2ECD0D9747C4}">
      <dgm:prSet/>
      <dgm:spPr/>
      <dgm:t>
        <a:bodyPr/>
        <a:lstStyle/>
        <a:p>
          <a:endParaRPr lang="en-GB"/>
        </a:p>
      </dgm:t>
    </dgm:pt>
    <dgm:pt modelId="{56140CDD-226F-4D69-AEF1-D10C1E42BECF}" type="sibTrans" cxnId="{D9A9EDBA-14C9-4828-9040-2ECD0D9747C4}">
      <dgm:prSet/>
      <dgm:spPr/>
      <dgm:t>
        <a:bodyPr/>
        <a:lstStyle/>
        <a:p>
          <a:endParaRPr lang="en-GB"/>
        </a:p>
      </dgm:t>
    </dgm:pt>
    <dgm:pt modelId="{AD598F58-D719-43D2-AFA0-FD5A1321B30E}">
      <dgm:prSet phldrT="[Text]" custT="1"/>
      <dgm:spPr/>
      <dgm:t>
        <a:bodyPr/>
        <a:lstStyle/>
        <a:p>
          <a:r>
            <a:rPr lang="en-GB" sz="1300" dirty="0"/>
            <a:t>Area level analysis to support systems reviews</a:t>
          </a:r>
        </a:p>
      </dgm:t>
    </dgm:pt>
    <dgm:pt modelId="{865E3890-A099-4E0F-87D4-3A71A56A1935}" type="parTrans" cxnId="{23109AF2-00E0-4BAD-99D6-DC6B0F34209C}">
      <dgm:prSet/>
      <dgm:spPr/>
      <dgm:t>
        <a:bodyPr/>
        <a:lstStyle/>
        <a:p>
          <a:endParaRPr lang="en-GB"/>
        </a:p>
      </dgm:t>
    </dgm:pt>
    <dgm:pt modelId="{81606845-98C0-4D30-8682-1D89CD2A6820}" type="sibTrans" cxnId="{23109AF2-00E0-4BAD-99D6-DC6B0F34209C}">
      <dgm:prSet/>
      <dgm:spPr/>
      <dgm:t>
        <a:bodyPr/>
        <a:lstStyle/>
        <a:p>
          <a:endParaRPr lang="en-GB"/>
        </a:p>
      </dgm:t>
    </dgm:pt>
    <dgm:pt modelId="{82E10E6A-4E0E-4693-872E-595ECBF12AD8}">
      <dgm:prSet phldrT="[Text]" custT="1"/>
      <dgm:spPr/>
      <dgm:t>
        <a:bodyPr/>
        <a:lstStyle/>
        <a:p>
          <a:r>
            <a:rPr lang="en-GB" sz="1300" dirty="0"/>
            <a:t>Focus on data sets available nationally (not directly from providers)</a:t>
          </a:r>
        </a:p>
      </dgm:t>
    </dgm:pt>
    <dgm:pt modelId="{6A1490A8-64DB-42BD-B644-C86DA68A416E}" type="parTrans" cxnId="{2F158425-F0D7-412E-8A5A-4051EC3DA93B}">
      <dgm:prSet/>
      <dgm:spPr/>
      <dgm:t>
        <a:bodyPr/>
        <a:lstStyle/>
        <a:p>
          <a:endParaRPr lang="en-GB"/>
        </a:p>
      </dgm:t>
    </dgm:pt>
    <dgm:pt modelId="{7B57AF12-F6B4-4890-98CB-A1ADAB411CEE}" type="sibTrans" cxnId="{2F158425-F0D7-412E-8A5A-4051EC3DA93B}">
      <dgm:prSet/>
      <dgm:spPr/>
      <dgm:t>
        <a:bodyPr/>
        <a:lstStyle/>
        <a:p>
          <a:endParaRPr lang="en-GB"/>
        </a:p>
      </dgm:t>
    </dgm:pt>
    <dgm:pt modelId="{B6F2BD76-7DB7-4BB9-9853-F9A79D05357D}">
      <dgm:prSet phldrT="[Text]" custT="1"/>
      <dgm:spPr/>
      <dgm:t>
        <a:bodyPr/>
        <a:lstStyle/>
        <a:p>
          <a:r>
            <a:rPr lang="en-GB" sz="1300" dirty="0"/>
            <a:t>Collection of data from providers to support view of quality</a:t>
          </a:r>
        </a:p>
      </dgm:t>
    </dgm:pt>
    <dgm:pt modelId="{20B05BE9-5A56-4A20-82BD-EAD3CA5A430D}" type="parTrans" cxnId="{6564EC43-1445-4AA9-B99D-0FD39CF166C6}">
      <dgm:prSet/>
      <dgm:spPr/>
      <dgm:t>
        <a:bodyPr/>
        <a:lstStyle/>
        <a:p>
          <a:endParaRPr lang="en-GB"/>
        </a:p>
      </dgm:t>
    </dgm:pt>
    <dgm:pt modelId="{9ABC6D0B-F064-4E38-BF7D-1D130C72884E}" type="sibTrans" cxnId="{6564EC43-1445-4AA9-B99D-0FD39CF166C6}">
      <dgm:prSet/>
      <dgm:spPr/>
      <dgm:t>
        <a:bodyPr/>
        <a:lstStyle/>
        <a:p>
          <a:endParaRPr lang="en-GB"/>
        </a:p>
      </dgm:t>
    </dgm:pt>
    <dgm:pt modelId="{A3488614-850A-4371-8EF3-958400B9BC54}">
      <dgm:prSet phldrT="[Text]" custT="1"/>
      <dgm:spPr/>
      <dgm:t>
        <a:bodyPr/>
        <a:lstStyle/>
        <a:p>
          <a:r>
            <a:rPr lang="en-GB" sz="1300" dirty="0"/>
            <a:t>Qualitative analysis development</a:t>
          </a:r>
        </a:p>
      </dgm:t>
    </dgm:pt>
    <dgm:pt modelId="{1253EDA3-8C7E-4ACB-820F-3650B883F83A}" type="parTrans" cxnId="{88B33902-25B8-49DB-98B3-61971F16D5BA}">
      <dgm:prSet/>
      <dgm:spPr/>
    </dgm:pt>
    <dgm:pt modelId="{CB6E6CB9-5796-4902-A64D-ABA1C5E4297F}" type="sibTrans" cxnId="{88B33902-25B8-49DB-98B3-61971F16D5BA}">
      <dgm:prSet/>
      <dgm:spPr/>
    </dgm:pt>
    <dgm:pt modelId="{1A95FDF7-3879-4B72-B0CB-08A65BB1951C}" type="pres">
      <dgm:prSet presAssocID="{C087491C-57FA-4E0A-9EED-AD8433E25033}" presName="linearFlow" presStyleCnt="0">
        <dgm:presLayoutVars>
          <dgm:dir/>
          <dgm:animLvl val="lvl"/>
          <dgm:resizeHandles val="exact"/>
        </dgm:presLayoutVars>
      </dgm:prSet>
      <dgm:spPr/>
      <dgm:t>
        <a:bodyPr/>
        <a:lstStyle/>
        <a:p>
          <a:endParaRPr lang="sv-SE"/>
        </a:p>
      </dgm:t>
    </dgm:pt>
    <dgm:pt modelId="{44CD0874-3273-4014-9396-F120899B1FC9}" type="pres">
      <dgm:prSet presAssocID="{11427305-7E23-4700-8D8C-2CA1E354C937}" presName="composite" presStyleCnt="0"/>
      <dgm:spPr/>
    </dgm:pt>
    <dgm:pt modelId="{4987612A-FD40-4CDE-9334-FDA81144EF43}" type="pres">
      <dgm:prSet presAssocID="{11427305-7E23-4700-8D8C-2CA1E354C937}" presName="parTx" presStyleLbl="node1" presStyleIdx="0" presStyleCnt="4">
        <dgm:presLayoutVars>
          <dgm:chMax val="0"/>
          <dgm:chPref val="0"/>
          <dgm:bulletEnabled val="1"/>
        </dgm:presLayoutVars>
      </dgm:prSet>
      <dgm:spPr/>
      <dgm:t>
        <a:bodyPr/>
        <a:lstStyle/>
        <a:p>
          <a:endParaRPr lang="sv-SE"/>
        </a:p>
      </dgm:t>
    </dgm:pt>
    <dgm:pt modelId="{48C57738-21F1-49F0-84BC-EE6B4F4973C2}" type="pres">
      <dgm:prSet presAssocID="{11427305-7E23-4700-8D8C-2CA1E354C937}" presName="parSh" presStyleLbl="node1" presStyleIdx="0" presStyleCnt="4" custLinFactNeighborY="-1127"/>
      <dgm:spPr/>
      <dgm:t>
        <a:bodyPr/>
        <a:lstStyle/>
        <a:p>
          <a:endParaRPr lang="sv-SE"/>
        </a:p>
      </dgm:t>
    </dgm:pt>
    <dgm:pt modelId="{3DD633ED-D9F6-46A1-9D68-B3375E9D31B6}" type="pres">
      <dgm:prSet presAssocID="{11427305-7E23-4700-8D8C-2CA1E354C937}" presName="desTx" presStyleLbl="fgAcc1" presStyleIdx="0" presStyleCnt="4" custLinFactNeighborX="-3410" custLinFactNeighborY="8181">
        <dgm:presLayoutVars>
          <dgm:bulletEnabled val="1"/>
        </dgm:presLayoutVars>
      </dgm:prSet>
      <dgm:spPr/>
      <dgm:t>
        <a:bodyPr/>
        <a:lstStyle/>
        <a:p>
          <a:endParaRPr lang="sv-SE"/>
        </a:p>
      </dgm:t>
    </dgm:pt>
    <dgm:pt modelId="{4D7475A4-4617-42F6-ADEC-49AF53F0FD97}" type="pres">
      <dgm:prSet presAssocID="{024F9FCD-F37D-476E-AF30-8FB744079259}" presName="sibTrans" presStyleLbl="sibTrans2D1" presStyleIdx="0" presStyleCnt="3" custLinFactNeighborY="-7004"/>
      <dgm:spPr/>
      <dgm:t>
        <a:bodyPr/>
        <a:lstStyle/>
        <a:p>
          <a:endParaRPr lang="sv-SE"/>
        </a:p>
      </dgm:t>
    </dgm:pt>
    <dgm:pt modelId="{870009FF-AD2B-4299-8D67-3635687E70FA}" type="pres">
      <dgm:prSet presAssocID="{024F9FCD-F37D-476E-AF30-8FB744079259}" presName="connTx" presStyleLbl="sibTrans2D1" presStyleIdx="0" presStyleCnt="3"/>
      <dgm:spPr/>
      <dgm:t>
        <a:bodyPr/>
        <a:lstStyle/>
        <a:p>
          <a:endParaRPr lang="sv-SE"/>
        </a:p>
      </dgm:t>
    </dgm:pt>
    <dgm:pt modelId="{894B1AAD-2DBC-4CD8-80E2-579B52B23104}" type="pres">
      <dgm:prSet presAssocID="{C092A217-7D87-4366-AB99-9FB3FA6D641E}" presName="composite" presStyleCnt="0"/>
      <dgm:spPr/>
    </dgm:pt>
    <dgm:pt modelId="{35A66164-98D6-4A27-8138-6AAD42988DAC}" type="pres">
      <dgm:prSet presAssocID="{C092A217-7D87-4366-AB99-9FB3FA6D641E}" presName="parTx" presStyleLbl="node1" presStyleIdx="0" presStyleCnt="4">
        <dgm:presLayoutVars>
          <dgm:chMax val="0"/>
          <dgm:chPref val="0"/>
          <dgm:bulletEnabled val="1"/>
        </dgm:presLayoutVars>
      </dgm:prSet>
      <dgm:spPr/>
      <dgm:t>
        <a:bodyPr/>
        <a:lstStyle/>
        <a:p>
          <a:endParaRPr lang="sv-SE"/>
        </a:p>
      </dgm:t>
    </dgm:pt>
    <dgm:pt modelId="{E58FDE41-ADAC-47F3-9409-E1A5B603DE8B}" type="pres">
      <dgm:prSet presAssocID="{C092A217-7D87-4366-AB99-9FB3FA6D641E}" presName="parSh" presStyleLbl="node1" presStyleIdx="1" presStyleCnt="4" custLinFactNeighborY="-1127"/>
      <dgm:spPr/>
      <dgm:t>
        <a:bodyPr/>
        <a:lstStyle/>
        <a:p>
          <a:endParaRPr lang="sv-SE"/>
        </a:p>
      </dgm:t>
    </dgm:pt>
    <dgm:pt modelId="{FDA7CDB3-004B-4535-B353-60EE1EEFB1BF}" type="pres">
      <dgm:prSet presAssocID="{C092A217-7D87-4366-AB99-9FB3FA6D641E}" presName="desTx" presStyleLbl="fgAcc1" presStyleIdx="1" presStyleCnt="4" custLinFactNeighborX="-2325" custLinFactNeighborY="7899">
        <dgm:presLayoutVars>
          <dgm:bulletEnabled val="1"/>
        </dgm:presLayoutVars>
      </dgm:prSet>
      <dgm:spPr/>
      <dgm:t>
        <a:bodyPr/>
        <a:lstStyle/>
        <a:p>
          <a:endParaRPr lang="sv-SE"/>
        </a:p>
      </dgm:t>
    </dgm:pt>
    <dgm:pt modelId="{24900942-82B1-4D08-AA77-0A982CE8CF7C}" type="pres">
      <dgm:prSet presAssocID="{13BAD0CA-18FB-4C1A-B31F-8BCE9A0C35A6}" presName="sibTrans" presStyleLbl="sibTrans2D1" presStyleIdx="1" presStyleCnt="3" custLinFactNeighborY="-7004"/>
      <dgm:spPr/>
      <dgm:t>
        <a:bodyPr/>
        <a:lstStyle/>
        <a:p>
          <a:endParaRPr lang="sv-SE"/>
        </a:p>
      </dgm:t>
    </dgm:pt>
    <dgm:pt modelId="{6A2F6135-86F8-42C8-9804-6A68DB581CB8}" type="pres">
      <dgm:prSet presAssocID="{13BAD0CA-18FB-4C1A-B31F-8BCE9A0C35A6}" presName="connTx" presStyleLbl="sibTrans2D1" presStyleIdx="1" presStyleCnt="3"/>
      <dgm:spPr/>
      <dgm:t>
        <a:bodyPr/>
        <a:lstStyle/>
        <a:p>
          <a:endParaRPr lang="sv-SE"/>
        </a:p>
      </dgm:t>
    </dgm:pt>
    <dgm:pt modelId="{A867A177-FAC7-49CF-8D8F-631ECC72DE9E}" type="pres">
      <dgm:prSet presAssocID="{F1DC0326-0D12-4531-91CF-AA09148E83DC}" presName="composite" presStyleCnt="0"/>
      <dgm:spPr/>
    </dgm:pt>
    <dgm:pt modelId="{49D3FFBD-AB48-476E-9548-4DE10BEDC727}" type="pres">
      <dgm:prSet presAssocID="{F1DC0326-0D12-4531-91CF-AA09148E83DC}" presName="parTx" presStyleLbl="node1" presStyleIdx="1" presStyleCnt="4">
        <dgm:presLayoutVars>
          <dgm:chMax val="0"/>
          <dgm:chPref val="0"/>
          <dgm:bulletEnabled val="1"/>
        </dgm:presLayoutVars>
      </dgm:prSet>
      <dgm:spPr/>
      <dgm:t>
        <a:bodyPr/>
        <a:lstStyle/>
        <a:p>
          <a:endParaRPr lang="sv-SE"/>
        </a:p>
      </dgm:t>
    </dgm:pt>
    <dgm:pt modelId="{9D67D11C-778F-472A-A1B7-4967E88298B1}" type="pres">
      <dgm:prSet presAssocID="{F1DC0326-0D12-4531-91CF-AA09148E83DC}" presName="parSh" presStyleLbl="node1" presStyleIdx="2" presStyleCnt="4" custLinFactNeighborY="-3382"/>
      <dgm:spPr/>
      <dgm:t>
        <a:bodyPr/>
        <a:lstStyle/>
        <a:p>
          <a:endParaRPr lang="sv-SE"/>
        </a:p>
      </dgm:t>
    </dgm:pt>
    <dgm:pt modelId="{2F99E2A1-4124-4187-BD3B-08BD16EBDCF2}" type="pres">
      <dgm:prSet presAssocID="{F1DC0326-0D12-4531-91CF-AA09148E83DC}" presName="desTx" presStyleLbl="fgAcc1" presStyleIdx="2" presStyleCnt="4" custLinFactNeighborX="-1163" custLinFactNeighborY="8181">
        <dgm:presLayoutVars>
          <dgm:bulletEnabled val="1"/>
        </dgm:presLayoutVars>
      </dgm:prSet>
      <dgm:spPr/>
      <dgm:t>
        <a:bodyPr/>
        <a:lstStyle/>
        <a:p>
          <a:endParaRPr lang="sv-SE"/>
        </a:p>
      </dgm:t>
    </dgm:pt>
    <dgm:pt modelId="{564A8063-2A1C-410F-B242-1A5BF24713F0}" type="pres">
      <dgm:prSet presAssocID="{B013ADEE-D1C3-45F0-AC8C-26AC1DDFAD1F}" presName="sibTrans" presStyleLbl="sibTrans2D1" presStyleIdx="2" presStyleCnt="3"/>
      <dgm:spPr/>
      <dgm:t>
        <a:bodyPr/>
        <a:lstStyle/>
        <a:p>
          <a:endParaRPr lang="sv-SE"/>
        </a:p>
      </dgm:t>
    </dgm:pt>
    <dgm:pt modelId="{2C233B5C-630D-4B09-990A-57DD7A803C3D}" type="pres">
      <dgm:prSet presAssocID="{B013ADEE-D1C3-45F0-AC8C-26AC1DDFAD1F}" presName="connTx" presStyleLbl="sibTrans2D1" presStyleIdx="2" presStyleCnt="3"/>
      <dgm:spPr/>
      <dgm:t>
        <a:bodyPr/>
        <a:lstStyle/>
        <a:p>
          <a:endParaRPr lang="sv-SE"/>
        </a:p>
      </dgm:t>
    </dgm:pt>
    <dgm:pt modelId="{B2535A34-78D9-4F7A-9F62-00810B807EEC}" type="pres">
      <dgm:prSet presAssocID="{7D8921C8-C1E8-4716-A986-036D6B0DF0A0}" presName="composite" presStyleCnt="0"/>
      <dgm:spPr/>
    </dgm:pt>
    <dgm:pt modelId="{93C5CC90-1A7C-4CAC-9A2D-AE52A81C0EC3}" type="pres">
      <dgm:prSet presAssocID="{7D8921C8-C1E8-4716-A986-036D6B0DF0A0}" presName="parTx" presStyleLbl="node1" presStyleIdx="2" presStyleCnt="4">
        <dgm:presLayoutVars>
          <dgm:chMax val="0"/>
          <dgm:chPref val="0"/>
          <dgm:bulletEnabled val="1"/>
        </dgm:presLayoutVars>
      </dgm:prSet>
      <dgm:spPr/>
      <dgm:t>
        <a:bodyPr/>
        <a:lstStyle/>
        <a:p>
          <a:endParaRPr lang="sv-SE"/>
        </a:p>
      </dgm:t>
    </dgm:pt>
    <dgm:pt modelId="{DDB9BA09-AA26-4B4D-AE25-370EFAFC9141}" type="pres">
      <dgm:prSet presAssocID="{7D8921C8-C1E8-4716-A986-036D6B0DF0A0}" presName="parSh" presStyleLbl="node1" presStyleIdx="3" presStyleCnt="4"/>
      <dgm:spPr/>
      <dgm:t>
        <a:bodyPr/>
        <a:lstStyle/>
        <a:p>
          <a:endParaRPr lang="sv-SE"/>
        </a:p>
      </dgm:t>
    </dgm:pt>
    <dgm:pt modelId="{CD2F2F08-378C-447F-A65D-94D7C52F6748}" type="pres">
      <dgm:prSet presAssocID="{7D8921C8-C1E8-4716-A986-036D6B0DF0A0}" presName="desTx" presStyleLbl="fgAcc1" presStyleIdx="3" presStyleCnt="4" custLinFactNeighborX="-6394" custLinFactNeighborY="4618">
        <dgm:presLayoutVars>
          <dgm:bulletEnabled val="1"/>
        </dgm:presLayoutVars>
      </dgm:prSet>
      <dgm:spPr/>
      <dgm:t>
        <a:bodyPr/>
        <a:lstStyle/>
        <a:p>
          <a:endParaRPr lang="sv-SE"/>
        </a:p>
      </dgm:t>
    </dgm:pt>
  </dgm:ptLst>
  <dgm:cxnLst>
    <dgm:cxn modelId="{FD7EFE6E-74EC-4D39-983C-A8DC254A3FAE}" type="presOf" srcId="{14C43586-8DC8-4445-98DC-35EE17F83314}" destId="{2F99E2A1-4124-4187-BD3B-08BD16EBDCF2}" srcOrd="0" destOrd="4" presId="urn:microsoft.com/office/officeart/2005/8/layout/process3"/>
    <dgm:cxn modelId="{481CDA82-D36C-4391-BD79-DEE0C7E7F813}" srcId="{F1DC0326-0D12-4531-91CF-AA09148E83DC}" destId="{B5D3AD92-5DA6-490F-ABD7-340DFE3C03E1}" srcOrd="0" destOrd="0" parTransId="{93EF5D50-1C4B-4F34-8158-7C58A66BE8AF}" sibTransId="{D84A7428-6BC8-418A-9EC7-8BCB6A4F78D5}"/>
    <dgm:cxn modelId="{9461974F-C96D-4563-8EF4-6F3E80E5D70A}" type="presOf" srcId="{7AD31914-7514-4861-86AA-CCB37E35BC15}" destId="{2F99E2A1-4124-4187-BD3B-08BD16EBDCF2}" srcOrd="0" destOrd="3" presId="urn:microsoft.com/office/officeart/2005/8/layout/process3"/>
    <dgm:cxn modelId="{8040FEA9-9DA5-42E0-827A-70929DFB50A4}" srcId="{C087491C-57FA-4E0A-9EED-AD8433E25033}" destId="{C092A217-7D87-4366-AB99-9FB3FA6D641E}" srcOrd="1" destOrd="0" parTransId="{7B6C748E-FF90-4AA9-80D2-65FCC6B4E248}" sibTransId="{13BAD0CA-18FB-4C1A-B31F-8BCE9A0C35A6}"/>
    <dgm:cxn modelId="{3B4CDD73-F964-431B-94F4-0B81860B4F45}" type="presOf" srcId="{C087491C-57FA-4E0A-9EED-AD8433E25033}" destId="{1A95FDF7-3879-4B72-B0CB-08A65BB1951C}" srcOrd="0" destOrd="0" presId="urn:microsoft.com/office/officeart/2005/8/layout/process3"/>
    <dgm:cxn modelId="{3DD00B3B-D209-4703-BC3A-66E2E573BF48}" type="presOf" srcId="{17305E33-959C-46AE-A9C9-AA18A1F6CB79}" destId="{FDA7CDB3-004B-4535-B353-60EE1EEFB1BF}" srcOrd="0" destOrd="0" presId="urn:microsoft.com/office/officeart/2005/8/layout/process3"/>
    <dgm:cxn modelId="{20CEED52-1A36-414C-84F7-C1065ADC2ABD}" type="presOf" srcId="{11427305-7E23-4700-8D8C-2CA1E354C937}" destId="{48C57738-21F1-49F0-84BC-EE6B4F4973C2}" srcOrd="1" destOrd="0" presId="urn:microsoft.com/office/officeart/2005/8/layout/process3"/>
    <dgm:cxn modelId="{C1677CD6-0DCE-4245-BEB0-59F5ED9F62FB}" srcId="{F1DC0326-0D12-4531-91CF-AA09148E83DC}" destId="{7AD31914-7514-4861-86AA-CCB37E35BC15}" srcOrd="3" destOrd="0" parTransId="{42893EAC-DE7A-4348-9DF7-A3B9A5309D5E}" sibTransId="{88DE3981-21D0-4DD6-979D-C5E5829D2139}"/>
    <dgm:cxn modelId="{FF38C8A4-C0A5-4960-A22D-903DCF986E39}" srcId="{C087491C-57FA-4E0A-9EED-AD8433E25033}" destId="{7D8921C8-C1E8-4716-A986-036D6B0DF0A0}" srcOrd="3" destOrd="0" parTransId="{73EA3B15-A3BB-47E6-9492-9AB4A3379CAB}" sibTransId="{9A7CA3C2-3340-4833-9159-027AC9035AB5}"/>
    <dgm:cxn modelId="{26D21802-CEB9-4389-A9B7-102482816556}" type="presOf" srcId="{79130CB5-D8C4-4BB3-B455-CD5F5765EF0A}" destId="{3DD633ED-D9F6-46A1-9D68-B3375E9D31B6}" srcOrd="0" destOrd="1" presId="urn:microsoft.com/office/officeart/2005/8/layout/process3"/>
    <dgm:cxn modelId="{D3FAA3CA-A2FA-4CEB-BFA7-87ABC7AA2C75}" type="presOf" srcId="{13BAD0CA-18FB-4C1A-B31F-8BCE9A0C35A6}" destId="{24900942-82B1-4D08-AA77-0A982CE8CF7C}" srcOrd="0" destOrd="0" presId="urn:microsoft.com/office/officeart/2005/8/layout/process3"/>
    <dgm:cxn modelId="{D9A9EDBA-14C9-4828-9040-2ECD0D9747C4}" srcId="{7D8921C8-C1E8-4716-A986-036D6B0DF0A0}" destId="{1271CDC1-389E-4E29-8F03-AA4AD191EF7C}" srcOrd="3" destOrd="0" parTransId="{D66C6A77-050C-41A9-8606-CB65D4C9BCBF}" sibTransId="{56140CDD-226F-4D69-AEF1-D10C1E42BECF}"/>
    <dgm:cxn modelId="{D5A63573-C00F-4BFC-9995-1DCE2272D64F}" type="presOf" srcId="{11427305-7E23-4700-8D8C-2CA1E354C937}" destId="{4987612A-FD40-4CDE-9334-FDA81144EF43}" srcOrd="0" destOrd="0" presId="urn:microsoft.com/office/officeart/2005/8/layout/process3"/>
    <dgm:cxn modelId="{5A334AF6-7FDB-4ACD-804A-492225EBC067}" type="presOf" srcId="{82E10E6A-4E0E-4693-872E-595ECBF12AD8}" destId="{3DD633ED-D9F6-46A1-9D68-B3375E9D31B6}" srcOrd="0" destOrd="3" presId="urn:microsoft.com/office/officeart/2005/8/layout/process3"/>
    <dgm:cxn modelId="{117DD192-3AD0-41FD-A209-34DE5A4B88D8}" type="presOf" srcId="{1271CDC1-389E-4E29-8F03-AA4AD191EF7C}" destId="{CD2F2F08-378C-447F-A65D-94D7C52F6748}" srcOrd="0" destOrd="3" presId="urn:microsoft.com/office/officeart/2005/8/layout/process3"/>
    <dgm:cxn modelId="{19A60C35-7EB3-4A7A-8DC7-E1FE43497342}" type="presOf" srcId="{F1DC0326-0D12-4531-91CF-AA09148E83DC}" destId="{49D3FFBD-AB48-476E-9548-4DE10BEDC727}" srcOrd="0" destOrd="0" presId="urn:microsoft.com/office/officeart/2005/8/layout/process3"/>
    <dgm:cxn modelId="{848754F7-F47B-42C6-AD3B-7703EF24E872}" srcId="{C092A217-7D87-4366-AB99-9FB3FA6D641E}" destId="{15E8395A-1FB2-49D7-81E4-49805204EEE1}" srcOrd="1" destOrd="0" parTransId="{256ECA64-CA89-4C48-B3C2-3134E051BEEE}" sibTransId="{3AFEF75E-3928-44A0-8C60-4E2B739C8D6A}"/>
    <dgm:cxn modelId="{796D2FD9-EBC4-448A-9709-0FB14654AC54}" type="presOf" srcId="{15E8395A-1FB2-49D7-81E4-49805204EEE1}" destId="{FDA7CDB3-004B-4535-B353-60EE1EEFB1BF}" srcOrd="0" destOrd="1" presId="urn:microsoft.com/office/officeart/2005/8/layout/process3"/>
    <dgm:cxn modelId="{6789C350-9EDC-4052-819A-4658807DF2D8}" type="presOf" srcId="{7D8921C8-C1E8-4716-A986-036D6B0DF0A0}" destId="{DDB9BA09-AA26-4B4D-AE25-370EFAFC9141}" srcOrd="1" destOrd="0" presId="urn:microsoft.com/office/officeart/2005/8/layout/process3"/>
    <dgm:cxn modelId="{4090B70C-3BD0-4294-8B1B-D4DA87DF200C}" srcId="{11427305-7E23-4700-8D8C-2CA1E354C937}" destId="{FCCB8F33-D99C-49A9-BFF4-9D72B87EC510}" srcOrd="0" destOrd="0" parTransId="{49456DE2-1FA5-4A49-9EC1-DBB4C3CF6C00}" sibTransId="{7BB35F03-012D-4D3A-89A9-1F32A71EF503}"/>
    <dgm:cxn modelId="{B68BBD48-06CA-4F4C-AA45-E12824F75CFE}" type="presOf" srcId="{A3488614-850A-4371-8EF3-958400B9BC54}" destId="{2F99E2A1-4124-4187-BD3B-08BD16EBDCF2}" srcOrd="0" destOrd="1" presId="urn:microsoft.com/office/officeart/2005/8/layout/process3"/>
    <dgm:cxn modelId="{E5EE74CB-0444-47FE-A6B2-8EDC9D67BF7E}" type="presOf" srcId="{FCCB8F33-D99C-49A9-BFF4-9D72B87EC510}" destId="{3DD633ED-D9F6-46A1-9D68-B3375E9D31B6}" srcOrd="0" destOrd="0" presId="urn:microsoft.com/office/officeart/2005/8/layout/process3"/>
    <dgm:cxn modelId="{FF9BCD44-72AF-44D7-9E12-34CA94C2DC4D}" srcId="{7D8921C8-C1E8-4716-A986-036D6B0DF0A0}" destId="{9E4FC525-3910-4D3C-BF03-BCF90AD974D3}" srcOrd="1" destOrd="0" parTransId="{2CFC8447-7FB4-423A-9788-260A80F4092D}" sibTransId="{54D7C0DB-5881-4051-936F-5DBEC41DE8B9}"/>
    <dgm:cxn modelId="{9437319E-6722-4D5F-B16D-D18598CD530A}" type="presOf" srcId="{9E4FC525-3910-4D3C-BF03-BCF90AD974D3}" destId="{CD2F2F08-378C-447F-A65D-94D7C52F6748}" srcOrd="0" destOrd="1" presId="urn:microsoft.com/office/officeart/2005/8/layout/process3"/>
    <dgm:cxn modelId="{88B33902-25B8-49DB-98B3-61971F16D5BA}" srcId="{F1DC0326-0D12-4531-91CF-AA09148E83DC}" destId="{A3488614-850A-4371-8EF3-958400B9BC54}" srcOrd="1" destOrd="0" parTransId="{1253EDA3-8C7E-4ACB-820F-3650B883F83A}" sibTransId="{CB6E6CB9-5796-4902-A64D-ABA1C5E4297F}"/>
    <dgm:cxn modelId="{AF53826B-B950-4FAB-8FA9-099050E4FA57}" type="presOf" srcId="{024F9FCD-F37D-476E-AF30-8FB744079259}" destId="{4D7475A4-4617-42F6-ADEC-49AF53F0FD97}" srcOrd="0" destOrd="0" presId="urn:microsoft.com/office/officeart/2005/8/layout/process3"/>
    <dgm:cxn modelId="{8B03BE0F-F58A-4876-A630-4B012BAC8921}" type="presOf" srcId="{F1DC0326-0D12-4531-91CF-AA09148E83DC}" destId="{9D67D11C-778F-472A-A1B7-4967E88298B1}" srcOrd="1" destOrd="0" presId="urn:microsoft.com/office/officeart/2005/8/layout/process3"/>
    <dgm:cxn modelId="{749A3858-639F-4014-87AB-74BDE974FF57}" srcId="{C087491C-57FA-4E0A-9EED-AD8433E25033}" destId="{11427305-7E23-4700-8D8C-2CA1E354C937}" srcOrd="0" destOrd="0" parTransId="{54BA4E88-C850-4325-A962-4147664207F7}" sibTransId="{024F9FCD-F37D-476E-AF30-8FB744079259}"/>
    <dgm:cxn modelId="{A08E6C12-72AC-4067-85E7-902130BE8228}" type="presOf" srcId="{024F9FCD-F37D-476E-AF30-8FB744079259}" destId="{870009FF-AD2B-4299-8D67-3635687E70FA}" srcOrd="1" destOrd="0" presId="urn:microsoft.com/office/officeart/2005/8/layout/process3"/>
    <dgm:cxn modelId="{CBA808E3-2D80-4B4B-BCB8-2CC8729E76FC}" type="presOf" srcId="{AD598F58-D719-43D2-AFA0-FD5A1321B30E}" destId="{2F99E2A1-4124-4187-BD3B-08BD16EBDCF2}" srcOrd="0" destOrd="2" presId="urn:microsoft.com/office/officeart/2005/8/layout/process3"/>
    <dgm:cxn modelId="{6564EC43-1445-4AA9-B99D-0FD39CF166C6}" srcId="{C092A217-7D87-4366-AB99-9FB3FA6D641E}" destId="{B6F2BD76-7DB7-4BB9-9853-F9A79D05357D}" srcOrd="2" destOrd="0" parTransId="{20B05BE9-5A56-4A20-82BD-EAD3CA5A430D}" sibTransId="{9ABC6D0B-F064-4E38-BF7D-1D130C72884E}"/>
    <dgm:cxn modelId="{8FE9FAF2-F253-4A65-8A45-E326E0AD07FC}" type="presOf" srcId="{333D7FB3-FF20-4F34-8D62-A3C8DFBABC08}" destId="{CD2F2F08-378C-447F-A65D-94D7C52F6748}" srcOrd="0" destOrd="0" presId="urn:microsoft.com/office/officeart/2005/8/layout/process3"/>
    <dgm:cxn modelId="{08BEBC03-4302-4B05-9F1D-EDEF2C6DF91F}" type="presOf" srcId="{9106D8DB-C5B4-460F-B53C-C9FC66A9781D}" destId="{3DD633ED-D9F6-46A1-9D68-B3375E9D31B6}" srcOrd="0" destOrd="2" presId="urn:microsoft.com/office/officeart/2005/8/layout/process3"/>
    <dgm:cxn modelId="{76B94566-7FFD-45F1-B410-2DF7C96E3C72}" srcId="{7D8921C8-C1E8-4716-A986-036D6B0DF0A0}" destId="{C3CB30C2-A626-4CC4-83C5-B2AACF843011}" srcOrd="4" destOrd="0" parTransId="{667095A1-742F-4EA2-846D-5CC68BDD8287}" sibTransId="{4BDA99C3-349D-448E-9196-1A11ADAB3C64}"/>
    <dgm:cxn modelId="{8E4AC0C2-CFC1-49CD-83A5-68D159A9C4B6}" srcId="{C092A217-7D87-4366-AB99-9FB3FA6D641E}" destId="{17305E33-959C-46AE-A9C9-AA18A1F6CB79}" srcOrd="0" destOrd="0" parTransId="{30BA3391-820F-407B-AC11-41FFAA546A5B}" sibTransId="{424CA213-20E2-437A-A99A-5745D026A6C1}"/>
    <dgm:cxn modelId="{1616D36B-9037-471C-AC04-04D12D781186}" type="presOf" srcId="{7D8921C8-C1E8-4716-A986-036D6B0DF0A0}" destId="{93C5CC90-1A7C-4CAC-9A2D-AE52A81C0EC3}" srcOrd="0" destOrd="0" presId="urn:microsoft.com/office/officeart/2005/8/layout/process3"/>
    <dgm:cxn modelId="{34C2A579-4FB2-4774-A23B-2A7D29D43AB7}" type="presOf" srcId="{B013ADEE-D1C3-45F0-AC8C-26AC1DDFAD1F}" destId="{2C233B5C-630D-4B09-990A-57DD7A803C3D}" srcOrd="1" destOrd="0" presId="urn:microsoft.com/office/officeart/2005/8/layout/process3"/>
    <dgm:cxn modelId="{27E2E8AF-D33A-42D6-9223-1C840CA1C5F0}" type="presOf" srcId="{C092A217-7D87-4366-AB99-9FB3FA6D641E}" destId="{E58FDE41-ADAC-47F3-9409-E1A5B603DE8B}" srcOrd="1" destOrd="0" presId="urn:microsoft.com/office/officeart/2005/8/layout/process3"/>
    <dgm:cxn modelId="{F1502862-6165-4899-B5A1-18C717DD947E}" type="presOf" srcId="{B5D3AD92-5DA6-490F-ABD7-340DFE3C03E1}" destId="{2F99E2A1-4124-4187-BD3B-08BD16EBDCF2}" srcOrd="0" destOrd="0" presId="urn:microsoft.com/office/officeart/2005/8/layout/process3"/>
    <dgm:cxn modelId="{66361F87-E1FD-4176-B37D-6D55D9AF09FC}" type="presOf" srcId="{B6F2BD76-7DB7-4BB9-9853-F9A79D05357D}" destId="{FDA7CDB3-004B-4535-B353-60EE1EEFB1BF}" srcOrd="0" destOrd="2" presId="urn:microsoft.com/office/officeart/2005/8/layout/process3"/>
    <dgm:cxn modelId="{523790B1-CE71-4DC4-886F-9BED2BD9DAC0}" type="presOf" srcId="{13BAD0CA-18FB-4C1A-B31F-8BCE9A0C35A6}" destId="{6A2F6135-86F8-42C8-9804-6A68DB581CB8}" srcOrd="1" destOrd="0" presId="urn:microsoft.com/office/officeart/2005/8/layout/process3"/>
    <dgm:cxn modelId="{2F158425-F0D7-412E-8A5A-4051EC3DA93B}" srcId="{11427305-7E23-4700-8D8C-2CA1E354C937}" destId="{82E10E6A-4E0E-4693-872E-595ECBF12AD8}" srcOrd="3" destOrd="0" parTransId="{6A1490A8-64DB-42BD-B644-C86DA68A416E}" sibTransId="{7B57AF12-F6B4-4890-98CB-A1ADAB411CEE}"/>
    <dgm:cxn modelId="{D0402E6D-AE4E-4240-8D16-E7B6BCD7D078}" srcId="{C087491C-57FA-4E0A-9EED-AD8433E25033}" destId="{F1DC0326-0D12-4531-91CF-AA09148E83DC}" srcOrd="2" destOrd="0" parTransId="{25ABF1E6-DF3A-4175-8086-61AE63E66653}" sibTransId="{B013ADEE-D1C3-45F0-AC8C-26AC1DDFAD1F}"/>
    <dgm:cxn modelId="{B884AEAE-FE69-4038-928B-02334ADB1F0C}" srcId="{7D8921C8-C1E8-4716-A986-036D6B0DF0A0}" destId="{333D7FB3-FF20-4F34-8D62-A3C8DFBABC08}" srcOrd="0" destOrd="0" parTransId="{BC12595C-BAF9-40B6-B97D-C191F9704ECB}" sibTransId="{A75ED2DB-47EA-4232-ACA9-8BD24797B409}"/>
    <dgm:cxn modelId="{88E6F924-E883-45A8-84DD-50013D26A837}" type="presOf" srcId="{C092A217-7D87-4366-AB99-9FB3FA6D641E}" destId="{35A66164-98D6-4A27-8138-6AAD42988DAC}" srcOrd="0" destOrd="0" presId="urn:microsoft.com/office/officeart/2005/8/layout/process3"/>
    <dgm:cxn modelId="{32CB1022-B11E-499E-A2F5-E878BF06FDFE}" srcId="{11427305-7E23-4700-8D8C-2CA1E354C937}" destId="{79130CB5-D8C4-4BB3-B455-CD5F5765EF0A}" srcOrd="1" destOrd="0" parTransId="{31E4929F-9411-48B1-B775-07C32255101A}" sibTransId="{FD198A99-120A-4BA7-B631-6C14EA0D4592}"/>
    <dgm:cxn modelId="{5B3EF863-E539-4B97-95DE-D534FF02072D}" type="presOf" srcId="{ABB3FB67-D2B2-4844-A738-316890621DAB}" destId="{CD2F2F08-378C-447F-A65D-94D7C52F6748}" srcOrd="0" destOrd="2" presId="urn:microsoft.com/office/officeart/2005/8/layout/process3"/>
    <dgm:cxn modelId="{23109AF2-00E0-4BAD-99D6-DC6B0F34209C}" srcId="{F1DC0326-0D12-4531-91CF-AA09148E83DC}" destId="{AD598F58-D719-43D2-AFA0-FD5A1321B30E}" srcOrd="2" destOrd="0" parTransId="{865E3890-A099-4E0F-87D4-3A71A56A1935}" sibTransId="{81606845-98C0-4D30-8682-1D89CD2A6820}"/>
    <dgm:cxn modelId="{28FAD4BA-CEF6-4644-9A86-519102603AAE}" srcId="{11427305-7E23-4700-8D8C-2CA1E354C937}" destId="{9106D8DB-C5B4-460F-B53C-C9FC66A9781D}" srcOrd="2" destOrd="0" parTransId="{200C2942-5635-43D5-B72E-0B625E9FD22D}" sibTransId="{5012FBB9-8577-4036-A43F-5AD3A20F7028}"/>
    <dgm:cxn modelId="{BA2C72F6-EDE0-4C05-9FFD-A2DE7ED4D224}" type="presOf" srcId="{C3CB30C2-A626-4CC4-83C5-B2AACF843011}" destId="{CD2F2F08-378C-447F-A65D-94D7C52F6748}" srcOrd="0" destOrd="4" presId="urn:microsoft.com/office/officeart/2005/8/layout/process3"/>
    <dgm:cxn modelId="{ED35B1EE-5CA9-4C3E-8E8D-7DB4363FEED3}" type="presOf" srcId="{B013ADEE-D1C3-45F0-AC8C-26AC1DDFAD1F}" destId="{564A8063-2A1C-410F-B242-1A5BF24713F0}" srcOrd="0" destOrd="0" presId="urn:microsoft.com/office/officeart/2005/8/layout/process3"/>
    <dgm:cxn modelId="{D99153B0-01CF-4FBE-850F-F08DB6ABF792}" srcId="{F1DC0326-0D12-4531-91CF-AA09148E83DC}" destId="{14C43586-8DC8-4445-98DC-35EE17F83314}" srcOrd="4" destOrd="0" parTransId="{5421E76F-C063-48D5-A730-70DC45126FA7}" sibTransId="{13066D57-0446-42D2-AEA5-00673458FF32}"/>
    <dgm:cxn modelId="{A53858FE-DA97-4695-A50C-437308DB2AFF}" srcId="{7D8921C8-C1E8-4716-A986-036D6B0DF0A0}" destId="{ABB3FB67-D2B2-4844-A738-316890621DAB}" srcOrd="2" destOrd="0" parTransId="{4B269F9F-3F19-4203-8861-4DA079AF5B5B}" sibTransId="{CC75C70C-C5DF-4180-9482-65341869B070}"/>
    <dgm:cxn modelId="{2A9779D2-0FAB-4CD6-84B4-04BFE8BA58CC}" type="presParOf" srcId="{1A95FDF7-3879-4B72-B0CB-08A65BB1951C}" destId="{44CD0874-3273-4014-9396-F120899B1FC9}" srcOrd="0" destOrd="0" presId="urn:microsoft.com/office/officeart/2005/8/layout/process3"/>
    <dgm:cxn modelId="{0083B718-FB96-4339-BFC4-2DF38EB8969A}" type="presParOf" srcId="{44CD0874-3273-4014-9396-F120899B1FC9}" destId="{4987612A-FD40-4CDE-9334-FDA81144EF43}" srcOrd="0" destOrd="0" presId="urn:microsoft.com/office/officeart/2005/8/layout/process3"/>
    <dgm:cxn modelId="{73D43239-680B-4A07-A98C-94D4693DA24B}" type="presParOf" srcId="{44CD0874-3273-4014-9396-F120899B1FC9}" destId="{48C57738-21F1-49F0-84BC-EE6B4F4973C2}" srcOrd="1" destOrd="0" presId="urn:microsoft.com/office/officeart/2005/8/layout/process3"/>
    <dgm:cxn modelId="{AC016DFE-905B-4ECF-A8B8-211B0A2D3916}" type="presParOf" srcId="{44CD0874-3273-4014-9396-F120899B1FC9}" destId="{3DD633ED-D9F6-46A1-9D68-B3375E9D31B6}" srcOrd="2" destOrd="0" presId="urn:microsoft.com/office/officeart/2005/8/layout/process3"/>
    <dgm:cxn modelId="{783CD7E0-DED6-4924-B7F6-D3E0A50317A7}" type="presParOf" srcId="{1A95FDF7-3879-4B72-B0CB-08A65BB1951C}" destId="{4D7475A4-4617-42F6-ADEC-49AF53F0FD97}" srcOrd="1" destOrd="0" presId="urn:microsoft.com/office/officeart/2005/8/layout/process3"/>
    <dgm:cxn modelId="{0161127B-3AB2-4ABC-A203-9AD3DAD65333}" type="presParOf" srcId="{4D7475A4-4617-42F6-ADEC-49AF53F0FD97}" destId="{870009FF-AD2B-4299-8D67-3635687E70FA}" srcOrd="0" destOrd="0" presId="urn:microsoft.com/office/officeart/2005/8/layout/process3"/>
    <dgm:cxn modelId="{882BA236-FA59-4082-B055-50460441F06E}" type="presParOf" srcId="{1A95FDF7-3879-4B72-B0CB-08A65BB1951C}" destId="{894B1AAD-2DBC-4CD8-80E2-579B52B23104}" srcOrd="2" destOrd="0" presId="urn:microsoft.com/office/officeart/2005/8/layout/process3"/>
    <dgm:cxn modelId="{D1EB9302-6656-41F7-926F-6470813CCF6A}" type="presParOf" srcId="{894B1AAD-2DBC-4CD8-80E2-579B52B23104}" destId="{35A66164-98D6-4A27-8138-6AAD42988DAC}" srcOrd="0" destOrd="0" presId="urn:microsoft.com/office/officeart/2005/8/layout/process3"/>
    <dgm:cxn modelId="{022E8FF1-0B0C-48F6-A61B-F8C6D31775C3}" type="presParOf" srcId="{894B1AAD-2DBC-4CD8-80E2-579B52B23104}" destId="{E58FDE41-ADAC-47F3-9409-E1A5B603DE8B}" srcOrd="1" destOrd="0" presId="urn:microsoft.com/office/officeart/2005/8/layout/process3"/>
    <dgm:cxn modelId="{C5590A81-FA37-41E2-98F9-B40157787BE9}" type="presParOf" srcId="{894B1AAD-2DBC-4CD8-80E2-579B52B23104}" destId="{FDA7CDB3-004B-4535-B353-60EE1EEFB1BF}" srcOrd="2" destOrd="0" presId="urn:microsoft.com/office/officeart/2005/8/layout/process3"/>
    <dgm:cxn modelId="{EEDA0544-08AE-46FA-A0F6-8C53A20248F4}" type="presParOf" srcId="{1A95FDF7-3879-4B72-B0CB-08A65BB1951C}" destId="{24900942-82B1-4D08-AA77-0A982CE8CF7C}" srcOrd="3" destOrd="0" presId="urn:microsoft.com/office/officeart/2005/8/layout/process3"/>
    <dgm:cxn modelId="{9B959970-B933-459E-9ECE-7DD92FD5C5C0}" type="presParOf" srcId="{24900942-82B1-4D08-AA77-0A982CE8CF7C}" destId="{6A2F6135-86F8-42C8-9804-6A68DB581CB8}" srcOrd="0" destOrd="0" presId="urn:microsoft.com/office/officeart/2005/8/layout/process3"/>
    <dgm:cxn modelId="{CB33DDB3-82AD-4248-86F8-E1669F81A65E}" type="presParOf" srcId="{1A95FDF7-3879-4B72-B0CB-08A65BB1951C}" destId="{A867A177-FAC7-49CF-8D8F-631ECC72DE9E}" srcOrd="4" destOrd="0" presId="urn:microsoft.com/office/officeart/2005/8/layout/process3"/>
    <dgm:cxn modelId="{192BBFEF-882F-4B78-A716-D97571A53E5B}" type="presParOf" srcId="{A867A177-FAC7-49CF-8D8F-631ECC72DE9E}" destId="{49D3FFBD-AB48-476E-9548-4DE10BEDC727}" srcOrd="0" destOrd="0" presId="urn:microsoft.com/office/officeart/2005/8/layout/process3"/>
    <dgm:cxn modelId="{C1BFC62C-8268-414A-9A5B-87835BFCBF2F}" type="presParOf" srcId="{A867A177-FAC7-49CF-8D8F-631ECC72DE9E}" destId="{9D67D11C-778F-472A-A1B7-4967E88298B1}" srcOrd="1" destOrd="0" presId="urn:microsoft.com/office/officeart/2005/8/layout/process3"/>
    <dgm:cxn modelId="{FDCE91BC-1747-4D61-B3F6-34C58D24F227}" type="presParOf" srcId="{A867A177-FAC7-49CF-8D8F-631ECC72DE9E}" destId="{2F99E2A1-4124-4187-BD3B-08BD16EBDCF2}" srcOrd="2" destOrd="0" presId="urn:microsoft.com/office/officeart/2005/8/layout/process3"/>
    <dgm:cxn modelId="{4C04B5A2-1B7D-47F7-9786-9B22FE0D1737}" type="presParOf" srcId="{1A95FDF7-3879-4B72-B0CB-08A65BB1951C}" destId="{564A8063-2A1C-410F-B242-1A5BF24713F0}" srcOrd="5" destOrd="0" presId="urn:microsoft.com/office/officeart/2005/8/layout/process3"/>
    <dgm:cxn modelId="{2AC10398-EBD1-4706-BA87-89D4B6F37B0A}" type="presParOf" srcId="{564A8063-2A1C-410F-B242-1A5BF24713F0}" destId="{2C233B5C-630D-4B09-990A-57DD7A803C3D}" srcOrd="0" destOrd="0" presId="urn:microsoft.com/office/officeart/2005/8/layout/process3"/>
    <dgm:cxn modelId="{CBC05B09-7525-4BDF-9E6D-99DC7B5BBEEA}" type="presParOf" srcId="{1A95FDF7-3879-4B72-B0CB-08A65BB1951C}" destId="{B2535A34-78D9-4F7A-9F62-00810B807EEC}" srcOrd="6" destOrd="0" presId="urn:microsoft.com/office/officeart/2005/8/layout/process3"/>
    <dgm:cxn modelId="{722F0A72-CCC9-4108-ADDF-12CD8BFF1539}" type="presParOf" srcId="{B2535A34-78D9-4F7A-9F62-00810B807EEC}" destId="{93C5CC90-1A7C-4CAC-9A2D-AE52A81C0EC3}" srcOrd="0" destOrd="0" presId="urn:microsoft.com/office/officeart/2005/8/layout/process3"/>
    <dgm:cxn modelId="{D2518373-7FDF-4EA0-8504-49012BE96BD6}" type="presParOf" srcId="{B2535A34-78D9-4F7A-9F62-00810B807EEC}" destId="{DDB9BA09-AA26-4B4D-AE25-370EFAFC9141}" srcOrd="1" destOrd="0" presId="urn:microsoft.com/office/officeart/2005/8/layout/process3"/>
    <dgm:cxn modelId="{3C896081-F1E7-41F3-BFBA-2941788AD030}" type="presParOf" srcId="{B2535A34-78D9-4F7A-9F62-00810B807EEC}" destId="{CD2F2F08-378C-447F-A65D-94D7C52F674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536CF7-75C2-48DE-8471-9A90EB399D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D1DC63-5017-4F8E-A7F2-856ED1D318EA}">
      <dgm:prSet/>
      <dgm:spPr/>
      <dgm:t>
        <a:bodyPr/>
        <a:lstStyle/>
        <a:p>
          <a:pPr>
            <a:lnSpc>
              <a:spcPct val="100000"/>
            </a:lnSpc>
          </a:pPr>
          <a:r>
            <a:rPr lang="en-GB" b="1" dirty="0">
              <a:solidFill>
                <a:schemeClr val="bg1">
                  <a:lumMod val="65000"/>
                </a:schemeClr>
              </a:solidFill>
            </a:rPr>
            <a:t>About CQC</a:t>
          </a:r>
          <a:endParaRPr lang="en-US" b="1" dirty="0">
            <a:solidFill>
              <a:schemeClr val="bg1">
                <a:lumMod val="65000"/>
              </a:schemeClr>
            </a:solidFill>
          </a:endParaRPr>
        </a:p>
      </dgm:t>
    </dgm:pt>
    <dgm:pt modelId="{4D50304E-FA0D-4B25-AAB0-A4E66C8B70E9}" type="parTrans" cxnId="{E65D0292-1CD5-41A4-BDD9-D5EA13B02374}">
      <dgm:prSet/>
      <dgm:spPr/>
      <dgm:t>
        <a:bodyPr/>
        <a:lstStyle/>
        <a:p>
          <a:endParaRPr lang="en-US"/>
        </a:p>
      </dgm:t>
    </dgm:pt>
    <dgm:pt modelId="{31CFF3B5-51C2-4504-9AB8-42B422AC7D2D}" type="sibTrans" cxnId="{E65D0292-1CD5-41A4-BDD9-D5EA13B02374}">
      <dgm:prSet/>
      <dgm:spPr/>
      <dgm:t>
        <a:bodyPr/>
        <a:lstStyle/>
        <a:p>
          <a:endParaRPr lang="en-US"/>
        </a:p>
      </dgm:t>
    </dgm:pt>
    <dgm:pt modelId="{E7619C64-AF3A-4C26-B3F0-8854B107B7C2}">
      <dgm:prSet/>
      <dgm:spPr/>
      <dgm:t>
        <a:bodyPr/>
        <a:lstStyle/>
        <a:p>
          <a:pPr>
            <a:lnSpc>
              <a:spcPct val="100000"/>
            </a:lnSpc>
          </a:pPr>
          <a:r>
            <a:rPr lang="en-GB" b="1" dirty="0">
              <a:solidFill>
                <a:schemeClr val="bg1">
                  <a:lumMod val="65000"/>
                </a:schemeClr>
              </a:solidFill>
            </a:rPr>
            <a:t>Background to how we use data and insight has changed over time</a:t>
          </a:r>
          <a:endParaRPr lang="en-US" b="1" dirty="0">
            <a:solidFill>
              <a:schemeClr val="bg1">
                <a:lumMod val="65000"/>
              </a:schemeClr>
            </a:solidFill>
          </a:endParaRPr>
        </a:p>
      </dgm:t>
    </dgm:pt>
    <dgm:pt modelId="{E0A8A85D-78C8-458F-BB59-5F4A1E8E9827}" type="parTrans" cxnId="{331E4F31-BB08-47A4-95EF-BDA5ADB1F1F7}">
      <dgm:prSet/>
      <dgm:spPr/>
      <dgm:t>
        <a:bodyPr/>
        <a:lstStyle/>
        <a:p>
          <a:endParaRPr lang="en-US"/>
        </a:p>
      </dgm:t>
    </dgm:pt>
    <dgm:pt modelId="{8F839EA1-65D4-4FD7-8A2F-E15EAFFD2144}" type="sibTrans" cxnId="{331E4F31-BB08-47A4-95EF-BDA5ADB1F1F7}">
      <dgm:prSet/>
      <dgm:spPr/>
      <dgm:t>
        <a:bodyPr/>
        <a:lstStyle/>
        <a:p>
          <a:endParaRPr lang="en-US"/>
        </a:p>
      </dgm:t>
    </dgm:pt>
    <dgm:pt modelId="{51D5E08E-6636-4798-8D46-B6428F93E931}">
      <dgm:prSet/>
      <dgm:spPr/>
      <dgm:t>
        <a:bodyPr/>
        <a:lstStyle/>
        <a:p>
          <a:pPr>
            <a:lnSpc>
              <a:spcPct val="100000"/>
            </a:lnSpc>
          </a:pPr>
          <a:r>
            <a:rPr lang="en-GB" b="1" dirty="0">
              <a:solidFill>
                <a:schemeClr val="tx1"/>
              </a:solidFill>
            </a:rPr>
            <a:t>Some examples of our current approaches to analysis</a:t>
          </a:r>
          <a:endParaRPr lang="en-US" b="1" dirty="0">
            <a:solidFill>
              <a:schemeClr val="tx1"/>
            </a:solidFill>
          </a:endParaRPr>
        </a:p>
      </dgm:t>
    </dgm:pt>
    <dgm:pt modelId="{56DA9DDF-D2E2-4C4B-84C7-DEC563A21AC7}" type="parTrans" cxnId="{50B72077-177D-49C3-9B3A-C27B5B6E4D7D}">
      <dgm:prSet/>
      <dgm:spPr/>
      <dgm:t>
        <a:bodyPr/>
        <a:lstStyle/>
        <a:p>
          <a:endParaRPr lang="en-US"/>
        </a:p>
      </dgm:t>
    </dgm:pt>
    <dgm:pt modelId="{6E163A11-F777-4F97-8AFB-B7087AEBE582}" type="sibTrans" cxnId="{50B72077-177D-49C3-9B3A-C27B5B6E4D7D}">
      <dgm:prSet/>
      <dgm:spPr/>
      <dgm:t>
        <a:bodyPr/>
        <a:lstStyle/>
        <a:p>
          <a:endParaRPr lang="en-US"/>
        </a:p>
      </dgm:t>
    </dgm:pt>
    <dgm:pt modelId="{A276BBDD-BE0C-4F8D-BAA5-C67902ACE588}">
      <dgm:prSet/>
      <dgm:spPr/>
      <dgm:t>
        <a:bodyPr/>
        <a:lstStyle/>
        <a:p>
          <a:pPr>
            <a:lnSpc>
              <a:spcPct val="100000"/>
            </a:lnSpc>
          </a:pPr>
          <a:r>
            <a:rPr lang="en-GB" dirty="0">
              <a:solidFill>
                <a:schemeClr val="bg1">
                  <a:lumMod val="65000"/>
                </a:schemeClr>
              </a:solidFill>
            </a:rPr>
            <a:t>New developments: in data and digital to support our next strategy</a:t>
          </a:r>
          <a:endParaRPr lang="en-US" dirty="0">
            <a:solidFill>
              <a:schemeClr val="bg1">
                <a:lumMod val="65000"/>
              </a:schemeClr>
            </a:solidFill>
          </a:endParaRPr>
        </a:p>
      </dgm:t>
    </dgm:pt>
    <dgm:pt modelId="{6E46EC55-87F3-4C1E-B6E1-B2BEDFD28BB5}" type="parTrans" cxnId="{5E51EF69-8D40-4C8D-A4D4-2E55F8BD8A5D}">
      <dgm:prSet/>
      <dgm:spPr/>
      <dgm:t>
        <a:bodyPr/>
        <a:lstStyle/>
        <a:p>
          <a:endParaRPr lang="en-US"/>
        </a:p>
      </dgm:t>
    </dgm:pt>
    <dgm:pt modelId="{8CBE4DE3-9B84-445B-9A67-49102A50F142}" type="sibTrans" cxnId="{5E51EF69-8D40-4C8D-A4D4-2E55F8BD8A5D}">
      <dgm:prSet/>
      <dgm:spPr/>
      <dgm:t>
        <a:bodyPr/>
        <a:lstStyle/>
        <a:p>
          <a:endParaRPr lang="en-US"/>
        </a:p>
      </dgm:t>
    </dgm:pt>
    <dgm:pt modelId="{856CA2BF-E20D-49B4-8C5A-C77578ADC519}">
      <dgm:prSet/>
      <dgm:spPr/>
      <dgm:t>
        <a:bodyPr/>
        <a:lstStyle/>
        <a:p>
          <a:pPr>
            <a:lnSpc>
              <a:spcPct val="100000"/>
            </a:lnSpc>
          </a:pPr>
          <a:r>
            <a:rPr lang="en-US" dirty="0">
              <a:solidFill>
                <a:schemeClr val="bg1">
                  <a:lumMod val="65000"/>
                </a:schemeClr>
              </a:solidFill>
            </a:rPr>
            <a:t>Questions and discussion</a:t>
          </a:r>
        </a:p>
      </dgm:t>
    </dgm:pt>
    <dgm:pt modelId="{B95F37B4-628A-4627-BA27-4AEBB9B27EA4}" type="parTrans" cxnId="{1629B0F5-10E7-4518-ACEE-371FCA46A9B0}">
      <dgm:prSet/>
      <dgm:spPr/>
      <dgm:t>
        <a:bodyPr/>
        <a:lstStyle/>
        <a:p>
          <a:endParaRPr lang="en-US"/>
        </a:p>
      </dgm:t>
    </dgm:pt>
    <dgm:pt modelId="{DCC60AF0-AEA2-4034-AA16-F326437E563D}" type="sibTrans" cxnId="{1629B0F5-10E7-4518-ACEE-371FCA46A9B0}">
      <dgm:prSet/>
      <dgm:spPr/>
      <dgm:t>
        <a:bodyPr/>
        <a:lstStyle/>
        <a:p>
          <a:endParaRPr lang="en-US"/>
        </a:p>
      </dgm:t>
    </dgm:pt>
    <dgm:pt modelId="{4B4882E7-1D0D-4508-A514-0677EE904990}" type="pres">
      <dgm:prSet presAssocID="{14536CF7-75C2-48DE-8471-9A90EB399D7C}" presName="root" presStyleCnt="0">
        <dgm:presLayoutVars>
          <dgm:dir/>
          <dgm:resizeHandles val="exact"/>
        </dgm:presLayoutVars>
      </dgm:prSet>
      <dgm:spPr/>
      <dgm:t>
        <a:bodyPr/>
        <a:lstStyle/>
        <a:p>
          <a:endParaRPr lang="sv-SE"/>
        </a:p>
      </dgm:t>
    </dgm:pt>
    <dgm:pt modelId="{D3BD1361-7A2B-469C-8E6E-F0ECE70B0C53}" type="pres">
      <dgm:prSet presAssocID="{7ED1DC63-5017-4F8E-A7F2-856ED1D318EA}" presName="compNode" presStyleCnt="0"/>
      <dgm:spPr/>
    </dgm:pt>
    <dgm:pt modelId="{EBA6AB80-8C9B-4EFA-807B-8F7C39AB9D99}" type="pres">
      <dgm:prSet presAssocID="{7ED1DC63-5017-4F8E-A7F2-856ED1D318EA}" presName="bgRect" presStyleLbl="bgShp" presStyleIdx="0" presStyleCnt="5"/>
      <dgm:spPr/>
    </dgm:pt>
    <dgm:pt modelId="{F98B970D-DC9C-4C19-9F70-28A25A37DA07}" type="pres">
      <dgm:prSet presAssocID="{7ED1DC63-5017-4F8E-A7F2-856ED1D318E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Employee badge"/>
        </a:ext>
      </dgm:extLst>
    </dgm:pt>
    <dgm:pt modelId="{21677F8E-C416-4D40-8813-9C933DFF7EEB}" type="pres">
      <dgm:prSet presAssocID="{7ED1DC63-5017-4F8E-A7F2-856ED1D318EA}" presName="spaceRect" presStyleCnt="0"/>
      <dgm:spPr/>
    </dgm:pt>
    <dgm:pt modelId="{CC6BAE6B-7701-4CBB-B92B-13E780AE1627}" type="pres">
      <dgm:prSet presAssocID="{7ED1DC63-5017-4F8E-A7F2-856ED1D318EA}" presName="parTx" presStyleLbl="revTx" presStyleIdx="0" presStyleCnt="5">
        <dgm:presLayoutVars>
          <dgm:chMax val="0"/>
          <dgm:chPref val="0"/>
        </dgm:presLayoutVars>
      </dgm:prSet>
      <dgm:spPr/>
      <dgm:t>
        <a:bodyPr/>
        <a:lstStyle/>
        <a:p>
          <a:endParaRPr lang="sv-SE"/>
        </a:p>
      </dgm:t>
    </dgm:pt>
    <dgm:pt modelId="{D233E60F-5C9C-4BAD-B717-10E7BB65D060}" type="pres">
      <dgm:prSet presAssocID="{31CFF3B5-51C2-4504-9AB8-42B422AC7D2D}" presName="sibTrans" presStyleCnt="0"/>
      <dgm:spPr/>
    </dgm:pt>
    <dgm:pt modelId="{B96624E3-A7D9-4528-AD1D-45827A539953}" type="pres">
      <dgm:prSet presAssocID="{E7619C64-AF3A-4C26-B3F0-8854B107B7C2}" presName="compNode" presStyleCnt="0"/>
      <dgm:spPr/>
    </dgm:pt>
    <dgm:pt modelId="{930C9668-2A94-43C9-B88B-2C81584CEE4E}" type="pres">
      <dgm:prSet presAssocID="{E7619C64-AF3A-4C26-B3F0-8854B107B7C2}" presName="bgRect" presStyleLbl="bgShp" presStyleIdx="1" presStyleCnt="5"/>
      <dgm:spPr/>
    </dgm:pt>
    <dgm:pt modelId="{044443C7-74A4-4D38-894D-150E70D356E1}" type="pres">
      <dgm:prSet presAssocID="{E7619C64-AF3A-4C26-B3F0-8854B107B7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Open book"/>
        </a:ext>
      </dgm:extLst>
    </dgm:pt>
    <dgm:pt modelId="{15B53656-879E-47F2-B969-8BB273D23C63}" type="pres">
      <dgm:prSet presAssocID="{E7619C64-AF3A-4C26-B3F0-8854B107B7C2}" presName="spaceRect" presStyleCnt="0"/>
      <dgm:spPr/>
    </dgm:pt>
    <dgm:pt modelId="{74DE6248-833E-4993-9A1E-C1ADEE11DDD1}" type="pres">
      <dgm:prSet presAssocID="{E7619C64-AF3A-4C26-B3F0-8854B107B7C2}" presName="parTx" presStyleLbl="revTx" presStyleIdx="1" presStyleCnt="5">
        <dgm:presLayoutVars>
          <dgm:chMax val="0"/>
          <dgm:chPref val="0"/>
        </dgm:presLayoutVars>
      </dgm:prSet>
      <dgm:spPr/>
      <dgm:t>
        <a:bodyPr/>
        <a:lstStyle/>
        <a:p>
          <a:endParaRPr lang="sv-SE"/>
        </a:p>
      </dgm:t>
    </dgm:pt>
    <dgm:pt modelId="{32CF5756-9590-4C68-B44A-963F4605AA44}" type="pres">
      <dgm:prSet presAssocID="{8F839EA1-65D4-4FD7-8A2F-E15EAFFD2144}" presName="sibTrans" presStyleCnt="0"/>
      <dgm:spPr/>
    </dgm:pt>
    <dgm:pt modelId="{35A669D9-E11C-49D5-9A97-A8EF3021EBC3}" type="pres">
      <dgm:prSet presAssocID="{51D5E08E-6636-4798-8D46-B6428F93E931}" presName="compNode" presStyleCnt="0"/>
      <dgm:spPr/>
    </dgm:pt>
    <dgm:pt modelId="{B763AD80-6596-46AB-95E0-13621E964C83}" type="pres">
      <dgm:prSet presAssocID="{51D5E08E-6636-4798-8D46-B6428F93E931}" presName="bgRect" presStyleLbl="bgShp" presStyleIdx="2" presStyleCnt="5"/>
      <dgm:spPr/>
    </dgm:pt>
    <dgm:pt modelId="{4CB0DC8C-3ADB-451D-B9EB-FDBDDFA7E0A5}" type="pres">
      <dgm:prSet presAssocID="{51D5E08E-6636-4798-8D46-B6428F93E93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Presentation with bar chart"/>
        </a:ext>
      </dgm:extLst>
    </dgm:pt>
    <dgm:pt modelId="{C07214AB-36E3-4E0F-9B52-C7CD7A5DC7FE}" type="pres">
      <dgm:prSet presAssocID="{51D5E08E-6636-4798-8D46-B6428F93E931}" presName="spaceRect" presStyleCnt="0"/>
      <dgm:spPr/>
    </dgm:pt>
    <dgm:pt modelId="{3AFCE333-D751-46A7-B437-3DBF962212EF}" type="pres">
      <dgm:prSet presAssocID="{51D5E08E-6636-4798-8D46-B6428F93E931}" presName="parTx" presStyleLbl="revTx" presStyleIdx="2" presStyleCnt="5">
        <dgm:presLayoutVars>
          <dgm:chMax val="0"/>
          <dgm:chPref val="0"/>
        </dgm:presLayoutVars>
      </dgm:prSet>
      <dgm:spPr/>
      <dgm:t>
        <a:bodyPr/>
        <a:lstStyle/>
        <a:p>
          <a:endParaRPr lang="sv-SE"/>
        </a:p>
      </dgm:t>
    </dgm:pt>
    <dgm:pt modelId="{BCA853DA-EF20-42A4-8F62-34D649764766}" type="pres">
      <dgm:prSet presAssocID="{6E163A11-F777-4F97-8AFB-B7087AEBE582}" presName="sibTrans" presStyleCnt="0"/>
      <dgm:spPr/>
    </dgm:pt>
    <dgm:pt modelId="{89568BA3-B03F-4797-B310-42BFDA73C19B}" type="pres">
      <dgm:prSet presAssocID="{A276BBDD-BE0C-4F8D-BAA5-C67902ACE588}" presName="compNode" presStyleCnt="0"/>
      <dgm:spPr/>
    </dgm:pt>
    <dgm:pt modelId="{4C28BE32-5DFE-4670-BCDA-F7D03F6A54FE}" type="pres">
      <dgm:prSet presAssocID="{A276BBDD-BE0C-4F8D-BAA5-C67902ACE588}" presName="bgRect" presStyleLbl="bgShp" presStyleIdx="3" presStyleCnt="5"/>
      <dgm:spPr/>
    </dgm:pt>
    <dgm:pt modelId="{984676EF-BD2F-43DC-A9D9-B13A09823C98}" type="pres">
      <dgm:prSet presAssocID="{A276BBDD-BE0C-4F8D-BAA5-C67902ACE58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Lightbulb and gear"/>
        </a:ext>
      </dgm:extLst>
    </dgm:pt>
    <dgm:pt modelId="{A0EF587D-2FBC-4EA5-955F-F82F3015FF69}" type="pres">
      <dgm:prSet presAssocID="{A276BBDD-BE0C-4F8D-BAA5-C67902ACE588}" presName="spaceRect" presStyleCnt="0"/>
      <dgm:spPr/>
    </dgm:pt>
    <dgm:pt modelId="{87D21558-1828-48A4-9320-A731F9304E55}" type="pres">
      <dgm:prSet presAssocID="{A276BBDD-BE0C-4F8D-BAA5-C67902ACE588}" presName="parTx" presStyleLbl="revTx" presStyleIdx="3" presStyleCnt="5">
        <dgm:presLayoutVars>
          <dgm:chMax val="0"/>
          <dgm:chPref val="0"/>
        </dgm:presLayoutVars>
      </dgm:prSet>
      <dgm:spPr/>
      <dgm:t>
        <a:bodyPr/>
        <a:lstStyle/>
        <a:p>
          <a:endParaRPr lang="sv-SE"/>
        </a:p>
      </dgm:t>
    </dgm:pt>
    <dgm:pt modelId="{D9BA82D0-F5B2-45E7-BE34-DC5D65EA9E9F}" type="pres">
      <dgm:prSet presAssocID="{8CBE4DE3-9B84-445B-9A67-49102A50F142}" presName="sibTrans" presStyleCnt="0"/>
      <dgm:spPr/>
    </dgm:pt>
    <dgm:pt modelId="{7294C972-1893-4932-8B76-E9337289E462}" type="pres">
      <dgm:prSet presAssocID="{856CA2BF-E20D-49B4-8C5A-C77578ADC519}" presName="compNode" presStyleCnt="0"/>
      <dgm:spPr/>
    </dgm:pt>
    <dgm:pt modelId="{33BD5D72-3459-4AD7-B91B-5A116C9AF114}" type="pres">
      <dgm:prSet presAssocID="{856CA2BF-E20D-49B4-8C5A-C77578ADC519}" presName="bgRect" presStyleLbl="bgShp" presStyleIdx="4" presStyleCnt="5"/>
      <dgm:spPr/>
    </dgm:pt>
    <dgm:pt modelId="{682D2783-1845-4D6A-89F9-851E23082BD3}" type="pres">
      <dgm:prSet presAssocID="{856CA2BF-E20D-49B4-8C5A-C77578ADC51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Customer review RTL"/>
        </a:ext>
      </dgm:extLst>
    </dgm:pt>
    <dgm:pt modelId="{09E8D72A-A2E3-40CD-B972-E08C983D9E7F}" type="pres">
      <dgm:prSet presAssocID="{856CA2BF-E20D-49B4-8C5A-C77578ADC519}" presName="spaceRect" presStyleCnt="0"/>
      <dgm:spPr/>
    </dgm:pt>
    <dgm:pt modelId="{3B647DE9-68C3-4512-9262-E8336A0A5CA8}" type="pres">
      <dgm:prSet presAssocID="{856CA2BF-E20D-49B4-8C5A-C77578ADC519}" presName="parTx" presStyleLbl="revTx" presStyleIdx="4" presStyleCnt="5">
        <dgm:presLayoutVars>
          <dgm:chMax val="0"/>
          <dgm:chPref val="0"/>
        </dgm:presLayoutVars>
      </dgm:prSet>
      <dgm:spPr/>
      <dgm:t>
        <a:bodyPr/>
        <a:lstStyle/>
        <a:p>
          <a:endParaRPr lang="sv-SE"/>
        </a:p>
      </dgm:t>
    </dgm:pt>
  </dgm:ptLst>
  <dgm:cxnLst>
    <dgm:cxn modelId="{A8FB29A6-BA67-4507-8414-3C8C41F117B5}" type="presOf" srcId="{A276BBDD-BE0C-4F8D-BAA5-C67902ACE588}" destId="{87D21558-1828-48A4-9320-A731F9304E55}" srcOrd="0" destOrd="0" presId="urn:microsoft.com/office/officeart/2018/2/layout/IconVerticalSolidList"/>
    <dgm:cxn modelId="{74BE1AF9-C4C3-4A30-8A51-E4344308C41C}" type="presOf" srcId="{856CA2BF-E20D-49B4-8C5A-C77578ADC519}" destId="{3B647DE9-68C3-4512-9262-E8336A0A5CA8}" srcOrd="0" destOrd="0" presId="urn:microsoft.com/office/officeart/2018/2/layout/IconVerticalSolidList"/>
    <dgm:cxn modelId="{E65D0292-1CD5-41A4-BDD9-D5EA13B02374}" srcId="{14536CF7-75C2-48DE-8471-9A90EB399D7C}" destId="{7ED1DC63-5017-4F8E-A7F2-856ED1D318EA}" srcOrd="0" destOrd="0" parTransId="{4D50304E-FA0D-4B25-AAB0-A4E66C8B70E9}" sibTransId="{31CFF3B5-51C2-4504-9AB8-42B422AC7D2D}"/>
    <dgm:cxn modelId="{50B72077-177D-49C3-9B3A-C27B5B6E4D7D}" srcId="{14536CF7-75C2-48DE-8471-9A90EB399D7C}" destId="{51D5E08E-6636-4798-8D46-B6428F93E931}" srcOrd="2" destOrd="0" parTransId="{56DA9DDF-D2E2-4C4B-84C7-DEC563A21AC7}" sibTransId="{6E163A11-F777-4F97-8AFB-B7087AEBE582}"/>
    <dgm:cxn modelId="{A5B8267D-E649-4FD0-8824-F3B4265DE7E2}" type="presOf" srcId="{7ED1DC63-5017-4F8E-A7F2-856ED1D318EA}" destId="{CC6BAE6B-7701-4CBB-B92B-13E780AE1627}" srcOrd="0" destOrd="0" presId="urn:microsoft.com/office/officeart/2018/2/layout/IconVerticalSolidList"/>
    <dgm:cxn modelId="{979D4A70-DB44-447F-8562-8929A247F02F}" type="presOf" srcId="{51D5E08E-6636-4798-8D46-B6428F93E931}" destId="{3AFCE333-D751-46A7-B437-3DBF962212EF}" srcOrd="0" destOrd="0" presId="urn:microsoft.com/office/officeart/2018/2/layout/IconVerticalSolidList"/>
    <dgm:cxn modelId="{0D8CB5A2-A456-4E5A-A804-235B91B8439C}" type="presOf" srcId="{14536CF7-75C2-48DE-8471-9A90EB399D7C}" destId="{4B4882E7-1D0D-4508-A514-0677EE904990}" srcOrd="0" destOrd="0" presId="urn:microsoft.com/office/officeart/2018/2/layout/IconVerticalSolidList"/>
    <dgm:cxn modelId="{5E51EF69-8D40-4C8D-A4D4-2E55F8BD8A5D}" srcId="{14536CF7-75C2-48DE-8471-9A90EB399D7C}" destId="{A276BBDD-BE0C-4F8D-BAA5-C67902ACE588}" srcOrd="3" destOrd="0" parTransId="{6E46EC55-87F3-4C1E-B6E1-B2BEDFD28BB5}" sibTransId="{8CBE4DE3-9B84-445B-9A67-49102A50F142}"/>
    <dgm:cxn modelId="{331E4F31-BB08-47A4-95EF-BDA5ADB1F1F7}" srcId="{14536CF7-75C2-48DE-8471-9A90EB399D7C}" destId="{E7619C64-AF3A-4C26-B3F0-8854B107B7C2}" srcOrd="1" destOrd="0" parTransId="{E0A8A85D-78C8-458F-BB59-5F4A1E8E9827}" sibTransId="{8F839EA1-65D4-4FD7-8A2F-E15EAFFD2144}"/>
    <dgm:cxn modelId="{A81FD1EE-32DC-4FE0-B788-DF1000A75671}" type="presOf" srcId="{E7619C64-AF3A-4C26-B3F0-8854B107B7C2}" destId="{74DE6248-833E-4993-9A1E-C1ADEE11DDD1}" srcOrd="0" destOrd="0" presId="urn:microsoft.com/office/officeart/2018/2/layout/IconVerticalSolidList"/>
    <dgm:cxn modelId="{1629B0F5-10E7-4518-ACEE-371FCA46A9B0}" srcId="{14536CF7-75C2-48DE-8471-9A90EB399D7C}" destId="{856CA2BF-E20D-49B4-8C5A-C77578ADC519}" srcOrd="4" destOrd="0" parTransId="{B95F37B4-628A-4627-BA27-4AEBB9B27EA4}" sibTransId="{DCC60AF0-AEA2-4034-AA16-F326437E563D}"/>
    <dgm:cxn modelId="{EE5EACB3-52A3-470C-A65F-19297E85D5CA}" type="presParOf" srcId="{4B4882E7-1D0D-4508-A514-0677EE904990}" destId="{D3BD1361-7A2B-469C-8E6E-F0ECE70B0C53}" srcOrd="0" destOrd="0" presId="urn:microsoft.com/office/officeart/2018/2/layout/IconVerticalSolidList"/>
    <dgm:cxn modelId="{DFC21428-928D-43E5-93DA-D627880EECC4}" type="presParOf" srcId="{D3BD1361-7A2B-469C-8E6E-F0ECE70B0C53}" destId="{EBA6AB80-8C9B-4EFA-807B-8F7C39AB9D99}" srcOrd="0" destOrd="0" presId="urn:microsoft.com/office/officeart/2018/2/layout/IconVerticalSolidList"/>
    <dgm:cxn modelId="{CD6361F5-7075-43E8-9295-5557AF8D128E}" type="presParOf" srcId="{D3BD1361-7A2B-469C-8E6E-F0ECE70B0C53}" destId="{F98B970D-DC9C-4C19-9F70-28A25A37DA07}" srcOrd="1" destOrd="0" presId="urn:microsoft.com/office/officeart/2018/2/layout/IconVerticalSolidList"/>
    <dgm:cxn modelId="{2B6FA4FF-7298-4965-8F86-A430D97935E1}" type="presParOf" srcId="{D3BD1361-7A2B-469C-8E6E-F0ECE70B0C53}" destId="{21677F8E-C416-4D40-8813-9C933DFF7EEB}" srcOrd="2" destOrd="0" presId="urn:microsoft.com/office/officeart/2018/2/layout/IconVerticalSolidList"/>
    <dgm:cxn modelId="{0CFFFE1D-9B88-4488-A637-9F9E91822E0F}" type="presParOf" srcId="{D3BD1361-7A2B-469C-8E6E-F0ECE70B0C53}" destId="{CC6BAE6B-7701-4CBB-B92B-13E780AE1627}" srcOrd="3" destOrd="0" presId="urn:microsoft.com/office/officeart/2018/2/layout/IconVerticalSolidList"/>
    <dgm:cxn modelId="{03C77EC8-2CA2-49D5-9278-8C9A7D3C57B6}" type="presParOf" srcId="{4B4882E7-1D0D-4508-A514-0677EE904990}" destId="{D233E60F-5C9C-4BAD-B717-10E7BB65D060}" srcOrd="1" destOrd="0" presId="urn:microsoft.com/office/officeart/2018/2/layout/IconVerticalSolidList"/>
    <dgm:cxn modelId="{DD6B246B-08A3-48EC-B9A3-89901BD7FD5E}" type="presParOf" srcId="{4B4882E7-1D0D-4508-A514-0677EE904990}" destId="{B96624E3-A7D9-4528-AD1D-45827A539953}" srcOrd="2" destOrd="0" presId="urn:microsoft.com/office/officeart/2018/2/layout/IconVerticalSolidList"/>
    <dgm:cxn modelId="{A16DB738-920A-4BC2-8A36-318E34CC29D6}" type="presParOf" srcId="{B96624E3-A7D9-4528-AD1D-45827A539953}" destId="{930C9668-2A94-43C9-B88B-2C81584CEE4E}" srcOrd="0" destOrd="0" presId="urn:microsoft.com/office/officeart/2018/2/layout/IconVerticalSolidList"/>
    <dgm:cxn modelId="{D7E26568-3F34-4C1D-B3E0-43994AD064CC}" type="presParOf" srcId="{B96624E3-A7D9-4528-AD1D-45827A539953}" destId="{044443C7-74A4-4D38-894D-150E70D356E1}" srcOrd="1" destOrd="0" presId="urn:microsoft.com/office/officeart/2018/2/layout/IconVerticalSolidList"/>
    <dgm:cxn modelId="{E1BEF1FF-57DC-42FC-843B-99956D46B747}" type="presParOf" srcId="{B96624E3-A7D9-4528-AD1D-45827A539953}" destId="{15B53656-879E-47F2-B969-8BB273D23C63}" srcOrd="2" destOrd="0" presId="urn:microsoft.com/office/officeart/2018/2/layout/IconVerticalSolidList"/>
    <dgm:cxn modelId="{906E655D-8638-406A-84FC-C98C43A1DBE7}" type="presParOf" srcId="{B96624E3-A7D9-4528-AD1D-45827A539953}" destId="{74DE6248-833E-4993-9A1E-C1ADEE11DDD1}" srcOrd="3" destOrd="0" presId="urn:microsoft.com/office/officeart/2018/2/layout/IconVerticalSolidList"/>
    <dgm:cxn modelId="{0287C79B-6B7F-4DEA-91FF-8E24806AECFD}" type="presParOf" srcId="{4B4882E7-1D0D-4508-A514-0677EE904990}" destId="{32CF5756-9590-4C68-B44A-963F4605AA44}" srcOrd="3" destOrd="0" presId="urn:microsoft.com/office/officeart/2018/2/layout/IconVerticalSolidList"/>
    <dgm:cxn modelId="{3C9C684F-3156-42E9-80A8-C0FFFD2E7901}" type="presParOf" srcId="{4B4882E7-1D0D-4508-A514-0677EE904990}" destId="{35A669D9-E11C-49D5-9A97-A8EF3021EBC3}" srcOrd="4" destOrd="0" presId="urn:microsoft.com/office/officeart/2018/2/layout/IconVerticalSolidList"/>
    <dgm:cxn modelId="{70F811EC-7A38-405A-B490-6BCB5287E98A}" type="presParOf" srcId="{35A669D9-E11C-49D5-9A97-A8EF3021EBC3}" destId="{B763AD80-6596-46AB-95E0-13621E964C83}" srcOrd="0" destOrd="0" presId="urn:microsoft.com/office/officeart/2018/2/layout/IconVerticalSolidList"/>
    <dgm:cxn modelId="{4758958F-1C20-4283-A7DE-10C9FEB5D88B}" type="presParOf" srcId="{35A669D9-E11C-49D5-9A97-A8EF3021EBC3}" destId="{4CB0DC8C-3ADB-451D-B9EB-FDBDDFA7E0A5}" srcOrd="1" destOrd="0" presId="urn:microsoft.com/office/officeart/2018/2/layout/IconVerticalSolidList"/>
    <dgm:cxn modelId="{738D1B00-BF53-4D34-A5EE-A4F51B757953}" type="presParOf" srcId="{35A669D9-E11C-49D5-9A97-A8EF3021EBC3}" destId="{C07214AB-36E3-4E0F-9B52-C7CD7A5DC7FE}" srcOrd="2" destOrd="0" presId="urn:microsoft.com/office/officeart/2018/2/layout/IconVerticalSolidList"/>
    <dgm:cxn modelId="{85AF474D-5946-4706-9955-1BBC87602BF6}" type="presParOf" srcId="{35A669D9-E11C-49D5-9A97-A8EF3021EBC3}" destId="{3AFCE333-D751-46A7-B437-3DBF962212EF}" srcOrd="3" destOrd="0" presId="urn:microsoft.com/office/officeart/2018/2/layout/IconVerticalSolidList"/>
    <dgm:cxn modelId="{4FA6CE43-A645-491E-971C-7145853D17E2}" type="presParOf" srcId="{4B4882E7-1D0D-4508-A514-0677EE904990}" destId="{BCA853DA-EF20-42A4-8F62-34D649764766}" srcOrd="5" destOrd="0" presId="urn:microsoft.com/office/officeart/2018/2/layout/IconVerticalSolidList"/>
    <dgm:cxn modelId="{8916C821-BEE6-4195-9DE4-51F5ADD2B7DE}" type="presParOf" srcId="{4B4882E7-1D0D-4508-A514-0677EE904990}" destId="{89568BA3-B03F-4797-B310-42BFDA73C19B}" srcOrd="6" destOrd="0" presId="urn:microsoft.com/office/officeart/2018/2/layout/IconVerticalSolidList"/>
    <dgm:cxn modelId="{CDE77539-983A-4A55-B4F4-E17F86500A7E}" type="presParOf" srcId="{89568BA3-B03F-4797-B310-42BFDA73C19B}" destId="{4C28BE32-5DFE-4670-BCDA-F7D03F6A54FE}" srcOrd="0" destOrd="0" presId="urn:microsoft.com/office/officeart/2018/2/layout/IconVerticalSolidList"/>
    <dgm:cxn modelId="{61CE279D-7390-477C-ACD2-5655F6C08498}" type="presParOf" srcId="{89568BA3-B03F-4797-B310-42BFDA73C19B}" destId="{984676EF-BD2F-43DC-A9D9-B13A09823C98}" srcOrd="1" destOrd="0" presId="urn:microsoft.com/office/officeart/2018/2/layout/IconVerticalSolidList"/>
    <dgm:cxn modelId="{D3E1A986-F271-487E-9FFC-FC5D2BD2CD84}" type="presParOf" srcId="{89568BA3-B03F-4797-B310-42BFDA73C19B}" destId="{A0EF587D-2FBC-4EA5-955F-F82F3015FF69}" srcOrd="2" destOrd="0" presId="urn:microsoft.com/office/officeart/2018/2/layout/IconVerticalSolidList"/>
    <dgm:cxn modelId="{A82F479B-3077-4CFD-B61C-97724924CE6F}" type="presParOf" srcId="{89568BA3-B03F-4797-B310-42BFDA73C19B}" destId="{87D21558-1828-48A4-9320-A731F9304E55}" srcOrd="3" destOrd="0" presId="urn:microsoft.com/office/officeart/2018/2/layout/IconVerticalSolidList"/>
    <dgm:cxn modelId="{F8047081-469E-4A64-AB7E-1B9758717121}" type="presParOf" srcId="{4B4882E7-1D0D-4508-A514-0677EE904990}" destId="{D9BA82D0-F5B2-45E7-BE34-DC5D65EA9E9F}" srcOrd="7" destOrd="0" presId="urn:microsoft.com/office/officeart/2018/2/layout/IconVerticalSolidList"/>
    <dgm:cxn modelId="{5C1DCD80-73F9-4478-9402-FE34FD6D29A2}" type="presParOf" srcId="{4B4882E7-1D0D-4508-A514-0677EE904990}" destId="{7294C972-1893-4932-8B76-E9337289E462}" srcOrd="8" destOrd="0" presId="urn:microsoft.com/office/officeart/2018/2/layout/IconVerticalSolidList"/>
    <dgm:cxn modelId="{04E9C79B-1BB3-4E5E-95FC-2E4E45938B23}" type="presParOf" srcId="{7294C972-1893-4932-8B76-E9337289E462}" destId="{33BD5D72-3459-4AD7-B91B-5A116C9AF114}" srcOrd="0" destOrd="0" presId="urn:microsoft.com/office/officeart/2018/2/layout/IconVerticalSolidList"/>
    <dgm:cxn modelId="{4CFF0324-10A5-4AB7-88E7-583782E762E4}" type="presParOf" srcId="{7294C972-1893-4932-8B76-E9337289E462}" destId="{682D2783-1845-4D6A-89F9-851E23082BD3}" srcOrd="1" destOrd="0" presId="urn:microsoft.com/office/officeart/2018/2/layout/IconVerticalSolidList"/>
    <dgm:cxn modelId="{3C284262-7B99-4112-91A3-CCC89F0204B4}" type="presParOf" srcId="{7294C972-1893-4932-8B76-E9337289E462}" destId="{09E8D72A-A2E3-40CD-B972-E08C983D9E7F}" srcOrd="2" destOrd="0" presId="urn:microsoft.com/office/officeart/2018/2/layout/IconVerticalSolidList"/>
    <dgm:cxn modelId="{816B6010-F079-49C4-8092-884153BB3D9C}" type="presParOf" srcId="{7294C972-1893-4932-8B76-E9337289E462}" destId="{3B647DE9-68C3-4512-9262-E8336A0A5C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536CF7-75C2-48DE-8471-9A90EB399D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D1DC63-5017-4F8E-A7F2-856ED1D318EA}">
      <dgm:prSet/>
      <dgm:spPr/>
      <dgm:t>
        <a:bodyPr/>
        <a:lstStyle/>
        <a:p>
          <a:pPr>
            <a:lnSpc>
              <a:spcPct val="100000"/>
            </a:lnSpc>
          </a:pPr>
          <a:r>
            <a:rPr lang="en-GB" b="1" dirty="0">
              <a:solidFill>
                <a:schemeClr val="bg1">
                  <a:lumMod val="65000"/>
                </a:schemeClr>
              </a:solidFill>
            </a:rPr>
            <a:t>About CQC</a:t>
          </a:r>
          <a:endParaRPr lang="en-US" b="1" dirty="0">
            <a:solidFill>
              <a:schemeClr val="bg1">
                <a:lumMod val="65000"/>
              </a:schemeClr>
            </a:solidFill>
          </a:endParaRPr>
        </a:p>
      </dgm:t>
    </dgm:pt>
    <dgm:pt modelId="{4D50304E-FA0D-4B25-AAB0-A4E66C8B70E9}" type="parTrans" cxnId="{E65D0292-1CD5-41A4-BDD9-D5EA13B02374}">
      <dgm:prSet/>
      <dgm:spPr/>
      <dgm:t>
        <a:bodyPr/>
        <a:lstStyle/>
        <a:p>
          <a:endParaRPr lang="en-US"/>
        </a:p>
      </dgm:t>
    </dgm:pt>
    <dgm:pt modelId="{31CFF3B5-51C2-4504-9AB8-42B422AC7D2D}" type="sibTrans" cxnId="{E65D0292-1CD5-41A4-BDD9-D5EA13B02374}">
      <dgm:prSet/>
      <dgm:spPr/>
      <dgm:t>
        <a:bodyPr/>
        <a:lstStyle/>
        <a:p>
          <a:endParaRPr lang="en-US"/>
        </a:p>
      </dgm:t>
    </dgm:pt>
    <dgm:pt modelId="{E7619C64-AF3A-4C26-B3F0-8854B107B7C2}">
      <dgm:prSet/>
      <dgm:spPr/>
      <dgm:t>
        <a:bodyPr/>
        <a:lstStyle/>
        <a:p>
          <a:pPr>
            <a:lnSpc>
              <a:spcPct val="100000"/>
            </a:lnSpc>
          </a:pPr>
          <a:r>
            <a:rPr lang="en-GB" b="1" dirty="0">
              <a:solidFill>
                <a:schemeClr val="bg1">
                  <a:lumMod val="65000"/>
                </a:schemeClr>
              </a:solidFill>
            </a:rPr>
            <a:t>Background to how we use data and insight has changed over time</a:t>
          </a:r>
          <a:endParaRPr lang="en-US" b="1" dirty="0">
            <a:solidFill>
              <a:schemeClr val="bg1">
                <a:lumMod val="65000"/>
              </a:schemeClr>
            </a:solidFill>
          </a:endParaRPr>
        </a:p>
      </dgm:t>
    </dgm:pt>
    <dgm:pt modelId="{E0A8A85D-78C8-458F-BB59-5F4A1E8E9827}" type="parTrans" cxnId="{331E4F31-BB08-47A4-95EF-BDA5ADB1F1F7}">
      <dgm:prSet/>
      <dgm:spPr/>
      <dgm:t>
        <a:bodyPr/>
        <a:lstStyle/>
        <a:p>
          <a:endParaRPr lang="en-US"/>
        </a:p>
      </dgm:t>
    </dgm:pt>
    <dgm:pt modelId="{8F839EA1-65D4-4FD7-8A2F-E15EAFFD2144}" type="sibTrans" cxnId="{331E4F31-BB08-47A4-95EF-BDA5ADB1F1F7}">
      <dgm:prSet/>
      <dgm:spPr/>
      <dgm:t>
        <a:bodyPr/>
        <a:lstStyle/>
        <a:p>
          <a:endParaRPr lang="en-US"/>
        </a:p>
      </dgm:t>
    </dgm:pt>
    <dgm:pt modelId="{51D5E08E-6636-4798-8D46-B6428F93E931}">
      <dgm:prSet/>
      <dgm:spPr/>
      <dgm:t>
        <a:bodyPr/>
        <a:lstStyle/>
        <a:p>
          <a:pPr>
            <a:lnSpc>
              <a:spcPct val="100000"/>
            </a:lnSpc>
          </a:pPr>
          <a:r>
            <a:rPr lang="en-GB" b="0" dirty="0">
              <a:solidFill>
                <a:schemeClr val="bg1">
                  <a:lumMod val="65000"/>
                </a:schemeClr>
              </a:solidFill>
            </a:rPr>
            <a:t>Examples of our current approaches to analysis</a:t>
          </a:r>
          <a:endParaRPr lang="en-US" b="0" dirty="0">
            <a:solidFill>
              <a:schemeClr val="bg1">
                <a:lumMod val="65000"/>
              </a:schemeClr>
            </a:solidFill>
          </a:endParaRPr>
        </a:p>
      </dgm:t>
    </dgm:pt>
    <dgm:pt modelId="{56DA9DDF-D2E2-4C4B-84C7-DEC563A21AC7}" type="parTrans" cxnId="{50B72077-177D-49C3-9B3A-C27B5B6E4D7D}">
      <dgm:prSet/>
      <dgm:spPr/>
      <dgm:t>
        <a:bodyPr/>
        <a:lstStyle/>
        <a:p>
          <a:endParaRPr lang="en-US"/>
        </a:p>
      </dgm:t>
    </dgm:pt>
    <dgm:pt modelId="{6E163A11-F777-4F97-8AFB-B7087AEBE582}" type="sibTrans" cxnId="{50B72077-177D-49C3-9B3A-C27B5B6E4D7D}">
      <dgm:prSet/>
      <dgm:spPr/>
      <dgm:t>
        <a:bodyPr/>
        <a:lstStyle/>
        <a:p>
          <a:endParaRPr lang="en-US"/>
        </a:p>
      </dgm:t>
    </dgm:pt>
    <dgm:pt modelId="{A276BBDD-BE0C-4F8D-BAA5-C67902ACE588}">
      <dgm:prSet/>
      <dgm:spPr/>
      <dgm:t>
        <a:bodyPr/>
        <a:lstStyle/>
        <a:p>
          <a:pPr>
            <a:lnSpc>
              <a:spcPct val="100000"/>
            </a:lnSpc>
          </a:pPr>
          <a:r>
            <a:rPr lang="en-GB" b="1" dirty="0">
              <a:solidFill>
                <a:schemeClr val="tx1"/>
              </a:solidFill>
            </a:rPr>
            <a:t>New developments: in data and digital to support our next strategy</a:t>
          </a:r>
          <a:endParaRPr lang="en-US" b="1" dirty="0">
            <a:solidFill>
              <a:schemeClr val="tx1"/>
            </a:solidFill>
          </a:endParaRPr>
        </a:p>
      </dgm:t>
    </dgm:pt>
    <dgm:pt modelId="{6E46EC55-87F3-4C1E-B6E1-B2BEDFD28BB5}" type="parTrans" cxnId="{5E51EF69-8D40-4C8D-A4D4-2E55F8BD8A5D}">
      <dgm:prSet/>
      <dgm:spPr/>
      <dgm:t>
        <a:bodyPr/>
        <a:lstStyle/>
        <a:p>
          <a:endParaRPr lang="en-US"/>
        </a:p>
      </dgm:t>
    </dgm:pt>
    <dgm:pt modelId="{8CBE4DE3-9B84-445B-9A67-49102A50F142}" type="sibTrans" cxnId="{5E51EF69-8D40-4C8D-A4D4-2E55F8BD8A5D}">
      <dgm:prSet/>
      <dgm:spPr/>
      <dgm:t>
        <a:bodyPr/>
        <a:lstStyle/>
        <a:p>
          <a:endParaRPr lang="en-US"/>
        </a:p>
      </dgm:t>
    </dgm:pt>
    <dgm:pt modelId="{856CA2BF-E20D-49B4-8C5A-C77578ADC519}">
      <dgm:prSet/>
      <dgm:spPr/>
      <dgm:t>
        <a:bodyPr/>
        <a:lstStyle/>
        <a:p>
          <a:pPr>
            <a:lnSpc>
              <a:spcPct val="100000"/>
            </a:lnSpc>
          </a:pPr>
          <a:r>
            <a:rPr lang="en-US" dirty="0">
              <a:solidFill>
                <a:schemeClr val="bg1">
                  <a:lumMod val="65000"/>
                </a:schemeClr>
              </a:solidFill>
            </a:rPr>
            <a:t>Questions and discussion</a:t>
          </a:r>
        </a:p>
      </dgm:t>
    </dgm:pt>
    <dgm:pt modelId="{B95F37B4-628A-4627-BA27-4AEBB9B27EA4}" type="parTrans" cxnId="{1629B0F5-10E7-4518-ACEE-371FCA46A9B0}">
      <dgm:prSet/>
      <dgm:spPr/>
      <dgm:t>
        <a:bodyPr/>
        <a:lstStyle/>
        <a:p>
          <a:endParaRPr lang="en-US"/>
        </a:p>
      </dgm:t>
    </dgm:pt>
    <dgm:pt modelId="{DCC60AF0-AEA2-4034-AA16-F326437E563D}" type="sibTrans" cxnId="{1629B0F5-10E7-4518-ACEE-371FCA46A9B0}">
      <dgm:prSet/>
      <dgm:spPr/>
      <dgm:t>
        <a:bodyPr/>
        <a:lstStyle/>
        <a:p>
          <a:endParaRPr lang="en-US"/>
        </a:p>
      </dgm:t>
    </dgm:pt>
    <dgm:pt modelId="{4B4882E7-1D0D-4508-A514-0677EE904990}" type="pres">
      <dgm:prSet presAssocID="{14536CF7-75C2-48DE-8471-9A90EB399D7C}" presName="root" presStyleCnt="0">
        <dgm:presLayoutVars>
          <dgm:dir/>
          <dgm:resizeHandles val="exact"/>
        </dgm:presLayoutVars>
      </dgm:prSet>
      <dgm:spPr/>
      <dgm:t>
        <a:bodyPr/>
        <a:lstStyle/>
        <a:p>
          <a:endParaRPr lang="sv-SE"/>
        </a:p>
      </dgm:t>
    </dgm:pt>
    <dgm:pt modelId="{D3BD1361-7A2B-469C-8E6E-F0ECE70B0C53}" type="pres">
      <dgm:prSet presAssocID="{7ED1DC63-5017-4F8E-A7F2-856ED1D318EA}" presName="compNode" presStyleCnt="0"/>
      <dgm:spPr/>
    </dgm:pt>
    <dgm:pt modelId="{EBA6AB80-8C9B-4EFA-807B-8F7C39AB9D99}" type="pres">
      <dgm:prSet presAssocID="{7ED1DC63-5017-4F8E-A7F2-856ED1D318EA}" presName="bgRect" presStyleLbl="bgShp" presStyleIdx="0" presStyleCnt="5"/>
      <dgm:spPr/>
    </dgm:pt>
    <dgm:pt modelId="{F98B970D-DC9C-4C19-9F70-28A25A37DA07}" type="pres">
      <dgm:prSet presAssocID="{7ED1DC63-5017-4F8E-A7F2-856ED1D318E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Employee badge"/>
        </a:ext>
      </dgm:extLst>
    </dgm:pt>
    <dgm:pt modelId="{21677F8E-C416-4D40-8813-9C933DFF7EEB}" type="pres">
      <dgm:prSet presAssocID="{7ED1DC63-5017-4F8E-A7F2-856ED1D318EA}" presName="spaceRect" presStyleCnt="0"/>
      <dgm:spPr/>
    </dgm:pt>
    <dgm:pt modelId="{CC6BAE6B-7701-4CBB-B92B-13E780AE1627}" type="pres">
      <dgm:prSet presAssocID="{7ED1DC63-5017-4F8E-A7F2-856ED1D318EA}" presName="parTx" presStyleLbl="revTx" presStyleIdx="0" presStyleCnt="5">
        <dgm:presLayoutVars>
          <dgm:chMax val="0"/>
          <dgm:chPref val="0"/>
        </dgm:presLayoutVars>
      </dgm:prSet>
      <dgm:spPr/>
      <dgm:t>
        <a:bodyPr/>
        <a:lstStyle/>
        <a:p>
          <a:endParaRPr lang="sv-SE"/>
        </a:p>
      </dgm:t>
    </dgm:pt>
    <dgm:pt modelId="{D233E60F-5C9C-4BAD-B717-10E7BB65D060}" type="pres">
      <dgm:prSet presAssocID="{31CFF3B5-51C2-4504-9AB8-42B422AC7D2D}" presName="sibTrans" presStyleCnt="0"/>
      <dgm:spPr/>
    </dgm:pt>
    <dgm:pt modelId="{B96624E3-A7D9-4528-AD1D-45827A539953}" type="pres">
      <dgm:prSet presAssocID="{E7619C64-AF3A-4C26-B3F0-8854B107B7C2}" presName="compNode" presStyleCnt="0"/>
      <dgm:spPr/>
    </dgm:pt>
    <dgm:pt modelId="{930C9668-2A94-43C9-B88B-2C81584CEE4E}" type="pres">
      <dgm:prSet presAssocID="{E7619C64-AF3A-4C26-B3F0-8854B107B7C2}" presName="bgRect" presStyleLbl="bgShp" presStyleIdx="1" presStyleCnt="5"/>
      <dgm:spPr/>
    </dgm:pt>
    <dgm:pt modelId="{044443C7-74A4-4D38-894D-150E70D356E1}" type="pres">
      <dgm:prSet presAssocID="{E7619C64-AF3A-4C26-B3F0-8854B107B7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Open book"/>
        </a:ext>
      </dgm:extLst>
    </dgm:pt>
    <dgm:pt modelId="{15B53656-879E-47F2-B969-8BB273D23C63}" type="pres">
      <dgm:prSet presAssocID="{E7619C64-AF3A-4C26-B3F0-8854B107B7C2}" presName="spaceRect" presStyleCnt="0"/>
      <dgm:spPr/>
    </dgm:pt>
    <dgm:pt modelId="{74DE6248-833E-4993-9A1E-C1ADEE11DDD1}" type="pres">
      <dgm:prSet presAssocID="{E7619C64-AF3A-4C26-B3F0-8854B107B7C2}" presName="parTx" presStyleLbl="revTx" presStyleIdx="1" presStyleCnt="5">
        <dgm:presLayoutVars>
          <dgm:chMax val="0"/>
          <dgm:chPref val="0"/>
        </dgm:presLayoutVars>
      </dgm:prSet>
      <dgm:spPr/>
      <dgm:t>
        <a:bodyPr/>
        <a:lstStyle/>
        <a:p>
          <a:endParaRPr lang="sv-SE"/>
        </a:p>
      </dgm:t>
    </dgm:pt>
    <dgm:pt modelId="{32CF5756-9590-4C68-B44A-963F4605AA44}" type="pres">
      <dgm:prSet presAssocID="{8F839EA1-65D4-4FD7-8A2F-E15EAFFD2144}" presName="sibTrans" presStyleCnt="0"/>
      <dgm:spPr/>
    </dgm:pt>
    <dgm:pt modelId="{35A669D9-E11C-49D5-9A97-A8EF3021EBC3}" type="pres">
      <dgm:prSet presAssocID="{51D5E08E-6636-4798-8D46-B6428F93E931}" presName="compNode" presStyleCnt="0"/>
      <dgm:spPr/>
    </dgm:pt>
    <dgm:pt modelId="{B763AD80-6596-46AB-95E0-13621E964C83}" type="pres">
      <dgm:prSet presAssocID="{51D5E08E-6636-4798-8D46-B6428F93E931}" presName="bgRect" presStyleLbl="bgShp" presStyleIdx="2" presStyleCnt="5"/>
      <dgm:spPr/>
    </dgm:pt>
    <dgm:pt modelId="{4CB0DC8C-3ADB-451D-B9EB-FDBDDFA7E0A5}" type="pres">
      <dgm:prSet presAssocID="{51D5E08E-6636-4798-8D46-B6428F93E93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Presentation with bar chart"/>
        </a:ext>
      </dgm:extLst>
    </dgm:pt>
    <dgm:pt modelId="{C07214AB-36E3-4E0F-9B52-C7CD7A5DC7FE}" type="pres">
      <dgm:prSet presAssocID="{51D5E08E-6636-4798-8D46-B6428F93E931}" presName="spaceRect" presStyleCnt="0"/>
      <dgm:spPr/>
    </dgm:pt>
    <dgm:pt modelId="{3AFCE333-D751-46A7-B437-3DBF962212EF}" type="pres">
      <dgm:prSet presAssocID="{51D5E08E-6636-4798-8D46-B6428F93E931}" presName="parTx" presStyleLbl="revTx" presStyleIdx="2" presStyleCnt="5">
        <dgm:presLayoutVars>
          <dgm:chMax val="0"/>
          <dgm:chPref val="0"/>
        </dgm:presLayoutVars>
      </dgm:prSet>
      <dgm:spPr/>
      <dgm:t>
        <a:bodyPr/>
        <a:lstStyle/>
        <a:p>
          <a:endParaRPr lang="sv-SE"/>
        </a:p>
      </dgm:t>
    </dgm:pt>
    <dgm:pt modelId="{BCA853DA-EF20-42A4-8F62-34D649764766}" type="pres">
      <dgm:prSet presAssocID="{6E163A11-F777-4F97-8AFB-B7087AEBE582}" presName="sibTrans" presStyleCnt="0"/>
      <dgm:spPr/>
    </dgm:pt>
    <dgm:pt modelId="{89568BA3-B03F-4797-B310-42BFDA73C19B}" type="pres">
      <dgm:prSet presAssocID="{A276BBDD-BE0C-4F8D-BAA5-C67902ACE588}" presName="compNode" presStyleCnt="0"/>
      <dgm:spPr/>
    </dgm:pt>
    <dgm:pt modelId="{4C28BE32-5DFE-4670-BCDA-F7D03F6A54FE}" type="pres">
      <dgm:prSet presAssocID="{A276BBDD-BE0C-4F8D-BAA5-C67902ACE588}" presName="bgRect" presStyleLbl="bgShp" presStyleIdx="3" presStyleCnt="5"/>
      <dgm:spPr/>
    </dgm:pt>
    <dgm:pt modelId="{984676EF-BD2F-43DC-A9D9-B13A09823C98}" type="pres">
      <dgm:prSet presAssocID="{A276BBDD-BE0C-4F8D-BAA5-C67902ACE58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Lightbulb and gear"/>
        </a:ext>
      </dgm:extLst>
    </dgm:pt>
    <dgm:pt modelId="{A0EF587D-2FBC-4EA5-955F-F82F3015FF69}" type="pres">
      <dgm:prSet presAssocID="{A276BBDD-BE0C-4F8D-BAA5-C67902ACE588}" presName="spaceRect" presStyleCnt="0"/>
      <dgm:spPr/>
    </dgm:pt>
    <dgm:pt modelId="{87D21558-1828-48A4-9320-A731F9304E55}" type="pres">
      <dgm:prSet presAssocID="{A276BBDD-BE0C-4F8D-BAA5-C67902ACE588}" presName="parTx" presStyleLbl="revTx" presStyleIdx="3" presStyleCnt="5">
        <dgm:presLayoutVars>
          <dgm:chMax val="0"/>
          <dgm:chPref val="0"/>
        </dgm:presLayoutVars>
      </dgm:prSet>
      <dgm:spPr/>
      <dgm:t>
        <a:bodyPr/>
        <a:lstStyle/>
        <a:p>
          <a:endParaRPr lang="sv-SE"/>
        </a:p>
      </dgm:t>
    </dgm:pt>
    <dgm:pt modelId="{D9BA82D0-F5B2-45E7-BE34-DC5D65EA9E9F}" type="pres">
      <dgm:prSet presAssocID="{8CBE4DE3-9B84-445B-9A67-49102A50F142}" presName="sibTrans" presStyleCnt="0"/>
      <dgm:spPr/>
    </dgm:pt>
    <dgm:pt modelId="{7294C972-1893-4932-8B76-E9337289E462}" type="pres">
      <dgm:prSet presAssocID="{856CA2BF-E20D-49B4-8C5A-C77578ADC519}" presName="compNode" presStyleCnt="0"/>
      <dgm:spPr/>
    </dgm:pt>
    <dgm:pt modelId="{33BD5D72-3459-4AD7-B91B-5A116C9AF114}" type="pres">
      <dgm:prSet presAssocID="{856CA2BF-E20D-49B4-8C5A-C77578ADC519}" presName="bgRect" presStyleLbl="bgShp" presStyleIdx="4" presStyleCnt="5"/>
      <dgm:spPr/>
    </dgm:pt>
    <dgm:pt modelId="{682D2783-1845-4D6A-89F9-851E23082BD3}" type="pres">
      <dgm:prSet presAssocID="{856CA2BF-E20D-49B4-8C5A-C77578ADC51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Customer review RTL"/>
        </a:ext>
      </dgm:extLst>
    </dgm:pt>
    <dgm:pt modelId="{09E8D72A-A2E3-40CD-B972-E08C983D9E7F}" type="pres">
      <dgm:prSet presAssocID="{856CA2BF-E20D-49B4-8C5A-C77578ADC519}" presName="spaceRect" presStyleCnt="0"/>
      <dgm:spPr/>
    </dgm:pt>
    <dgm:pt modelId="{3B647DE9-68C3-4512-9262-E8336A0A5CA8}" type="pres">
      <dgm:prSet presAssocID="{856CA2BF-E20D-49B4-8C5A-C77578ADC519}" presName="parTx" presStyleLbl="revTx" presStyleIdx="4" presStyleCnt="5">
        <dgm:presLayoutVars>
          <dgm:chMax val="0"/>
          <dgm:chPref val="0"/>
        </dgm:presLayoutVars>
      </dgm:prSet>
      <dgm:spPr/>
      <dgm:t>
        <a:bodyPr/>
        <a:lstStyle/>
        <a:p>
          <a:endParaRPr lang="sv-SE"/>
        </a:p>
      </dgm:t>
    </dgm:pt>
  </dgm:ptLst>
  <dgm:cxnLst>
    <dgm:cxn modelId="{A8FB29A6-BA67-4507-8414-3C8C41F117B5}" type="presOf" srcId="{A276BBDD-BE0C-4F8D-BAA5-C67902ACE588}" destId="{87D21558-1828-48A4-9320-A731F9304E55}" srcOrd="0" destOrd="0" presId="urn:microsoft.com/office/officeart/2018/2/layout/IconVerticalSolidList"/>
    <dgm:cxn modelId="{74BE1AF9-C4C3-4A30-8A51-E4344308C41C}" type="presOf" srcId="{856CA2BF-E20D-49B4-8C5A-C77578ADC519}" destId="{3B647DE9-68C3-4512-9262-E8336A0A5CA8}" srcOrd="0" destOrd="0" presId="urn:microsoft.com/office/officeart/2018/2/layout/IconVerticalSolidList"/>
    <dgm:cxn modelId="{E65D0292-1CD5-41A4-BDD9-D5EA13B02374}" srcId="{14536CF7-75C2-48DE-8471-9A90EB399D7C}" destId="{7ED1DC63-5017-4F8E-A7F2-856ED1D318EA}" srcOrd="0" destOrd="0" parTransId="{4D50304E-FA0D-4B25-AAB0-A4E66C8B70E9}" sibTransId="{31CFF3B5-51C2-4504-9AB8-42B422AC7D2D}"/>
    <dgm:cxn modelId="{50B72077-177D-49C3-9B3A-C27B5B6E4D7D}" srcId="{14536CF7-75C2-48DE-8471-9A90EB399D7C}" destId="{51D5E08E-6636-4798-8D46-B6428F93E931}" srcOrd="2" destOrd="0" parTransId="{56DA9DDF-D2E2-4C4B-84C7-DEC563A21AC7}" sibTransId="{6E163A11-F777-4F97-8AFB-B7087AEBE582}"/>
    <dgm:cxn modelId="{A5B8267D-E649-4FD0-8824-F3B4265DE7E2}" type="presOf" srcId="{7ED1DC63-5017-4F8E-A7F2-856ED1D318EA}" destId="{CC6BAE6B-7701-4CBB-B92B-13E780AE1627}" srcOrd="0" destOrd="0" presId="urn:microsoft.com/office/officeart/2018/2/layout/IconVerticalSolidList"/>
    <dgm:cxn modelId="{979D4A70-DB44-447F-8562-8929A247F02F}" type="presOf" srcId="{51D5E08E-6636-4798-8D46-B6428F93E931}" destId="{3AFCE333-D751-46A7-B437-3DBF962212EF}" srcOrd="0" destOrd="0" presId="urn:microsoft.com/office/officeart/2018/2/layout/IconVerticalSolidList"/>
    <dgm:cxn modelId="{0D8CB5A2-A456-4E5A-A804-235B91B8439C}" type="presOf" srcId="{14536CF7-75C2-48DE-8471-9A90EB399D7C}" destId="{4B4882E7-1D0D-4508-A514-0677EE904990}" srcOrd="0" destOrd="0" presId="urn:microsoft.com/office/officeart/2018/2/layout/IconVerticalSolidList"/>
    <dgm:cxn modelId="{5E51EF69-8D40-4C8D-A4D4-2E55F8BD8A5D}" srcId="{14536CF7-75C2-48DE-8471-9A90EB399D7C}" destId="{A276BBDD-BE0C-4F8D-BAA5-C67902ACE588}" srcOrd="3" destOrd="0" parTransId="{6E46EC55-87F3-4C1E-B6E1-B2BEDFD28BB5}" sibTransId="{8CBE4DE3-9B84-445B-9A67-49102A50F142}"/>
    <dgm:cxn modelId="{331E4F31-BB08-47A4-95EF-BDA5ADB1F1F7}" srcId="{14536CF7-75C2-48DE-8471-9A90EB399D7C}" destId="{E7619C64-AF3A-4C26-B3F0-8854B107B7C2}" srcOrd="1" destOrd="0" parTransId="{E0A8A85D-78C8-458F-BB59-5F4A1E8E9827}" sibTransId="{8F839EA1-65D4-4FD7-8A2F-E15EAFFD2144}"/>
    <dgm:cxn modelId="{A81FD1EE-32DC-4FE0-B788-DF1000A75671}" type="presOf" srcId="{E7619C64-AF3A-4C26-B3F0-8854B107B7C2}" destId="{74DE6248-833E-4993-9A1E-C1ADEE11DDD1}" srcOrd="0" destOrd="0" presId="urn:microsoft.com/office/officeart/2018/2/layout/IconVerticalSolidList"/>
    <dgm:cxn modelId="{1629B0F5-10E7-4518-ACEE-371FCA46A9B0}" srcId="{14536CF7-75C2-48DE-8471-9A90EB399D7C}" destId="{856CA2BF-E20D-49B4-8C5A-C77578ADC519}" srcOrd="4" destOrd="0" parTransId="{B95F37B4-628A-4627-BA27-4AEBB9B27EA4}" sibTransId="{DCC60AF0-AEA2-4034-AA16-F326437E563D}"/>
    <dgm:cxn modelId="{EE5EACB3-52A3-470C-A65F-19297E85D5CA}" type="presParOf" srcId="{4B4882E7-1D0D-4508-A514-0677EE904990}" destId="{D3BD1361-7A2B-469C-8E6E-F0ECE70B0C53}" srcOrd="0" destOrd="0" presId="urn:microsoft.com/office/officeart/2018/2/layout/IconVerticalSolidList"/>
    <dgm:cxn modelId="{DFC21428-928D-43E5-93DA-D627880EECC4}" type="presParOf" srcId="{D3BD1361-7A2B-469C-8E6E-F0ECE70B0C53}" destId="{EBA6AB80-8C9B-4EFA-807B-8F7C39AB9D99}" srcOrd="0" destOrd="0" presId="urn:microsoft.com/office/officeart/2018/2/layout/IconVerticalSolidList"/>
    <dgm:cxn modelId="{CD6361F5-7075-43E8-9295-5557AF8D128E}" type="presParOf" srcId="{D3BD1361-7A2B-469C-8E6E-F0ECE70B0C53}" destId="{F98B970D-DC9C-4C19-9F70-28A25A37DA07}" srcOrd="1" destOrd="0" presId="urn:microsoft.com/office/officeart/2018/2/layout/IconVerticalSolidList"/>
    <dgm:cxn modelId="{2B6FA4FF-7298-4965-8F86-A430D97935E1}" type="presParOf" srcId="{D3BD1361-7A2B-469C-8E6E-F0ECE70B0C53}" destId="{21677F8E-C416-4D40-8813-9C933DFF7EEB}" srcOrd="2" destOrd="0" presId="urn:microsoft.com/office/officeart/2018/2/layout/IconVerticalSolidList"/>
    <dgm:cxn modelId="{0CFFFE1D-9B88-4488-A637-9F9E91822E0F}" type="presParOf" srcId="{D3BD1361-7A2B-469C-8E6E-F0ECE70B0C53}" destId="{CC6BAE6B-7701-4CBB-B92B-13E780AE1627}" srcOrd="3" destOrd="0" presId="urn:microsoft.com/office/officeart/2018/2/layout/IconVerticalSolidList"/>
    <dgm:cxn modelId="{03C77EC8-2CA2-49D5-9278-8C9A7D3C57B6}" type="presParOf" srcId="{4B4882E7-1D0D-4508-A514-0677EE904990}" destId="{D233E60F-5C9C-4BAD-B717-10E7BB65D060}" srcOrd="1" destOrd="0" presId="urn:microsoft.com/office/officeart/2018/2/layout/IconVerticalSolidList"/>
    <dgm:cxn modelId="{DD6B246B-08A3-48EC-B9A3-89901BD7FD5E}" type="presParOf" srcId="{4B4882E7-1D0D-4508-A514-0677EE904990}" destId="{B96624E3-A7D9-4528-AD1D-45827A539953}" srcOrd="2" destOrd="0" presId="urn:microsoft.com/office/officeart/2018/2/layout/IconVerticalSolidList"/>
    <dgm:cxn modelId="{A16DB738-920A-4BC2-8A36-318E34CC29D6}" type="presParOf" srcId="{B96624E3-A7D9-4528-AD1D-45827A539953}" destId="{930C9668-2A94-43C9-B88B-2C81584CEE4E}" srcOrd="0" destOrd="0" presId="urn:microsoft.com/office/officeart/2018/2/layout/IconVerticalSolidList"/>
    <dgm:cxn modelId="{D7E26568-3F34-4C1D-B3E0-43994AD064CC}" type="presParOf" srcId="{B96624E3-A7D9-4528-AD1D-45827A539953}" destId="{044443C7-74A4-4D38-894D-150E70D356E1}" srcOrd="1" destOrd="0" presId="urn:microsoft.com/office/officeart/2018/2/layout/IconVerticalSolidList"/>
    <dgm:cxn modelId="{E1BEF1FF-57DC-42FC-843B-99956D46B747}" type="presParOf" srcId="{B96624E3-A7D9-4528-AD1D-45827A539953}" destId="{15B53656-879E-47F2-B969-8BB273D23C63}" srcOrd="2" destOrd="0" presId="urn:microsoft.com/office/officeart/2018/2/layout/IconVerticalSolidList"/>
    <dgm:cxn modelId="{906E655D-8638-406A-84FC-C98C43A1DBE7}" type="presParOf" srcId="{B96624E3-A7D9-4528-AD1D-45827A539953}" destId="{74DE6248-833E-4993-9A1E-C1ADEE11DDD1}" srcOrd="3" destOrd="0" presId="urn:microsoft.com/office/officeart/2018/2/layout/IconVerticalSolidList"/>
    <dgm:cxn modelId="{0287C79B-6B7F-4DEA-91FF-8E24806AECFD}" type="presParOf" srcId="{4B4882E7-1D0D-4508-A514-0677EE904990}" destId="{32CF5756-9590-4C68-B44A-963F4605AA44}" srcOrd="3" destOrd="0" presId="urn:microsoft.com/office/officeart/2018/2/layout/IconVerticalSolidList"/>
    <dgm:cxn modelId="{3C9C684F-3156-42E9-80A8-C0FFFD2E7901}" type="presParOf" srcId="{4B4882E7-1D0D-4508-A514-0677EE904990}" destId="{35A669D9-E11C-49D5-9A97-A8EF3021EBC3}" srcOrd="4" destOrd="0" presId="urn:microsoft.com/office/officeart/2018/2/layout/IconVerticalSolidList"/>
    <dgm:cxn modelId="{70F811EC-7A38-405A-B490-6BCB5287E98A}" type="presParOf" srcId="{35A669D9-E11C-49D5-9A97-A8EF3021EBC3}" destId="{B763AD80-6596-46AB-95E0-13621E964C83}" srcOrd="0" destOrd="0" presId="urn:microsoft.com/office/officeart/2018/2/layout/IconVerticalSolidList"/>
    <dgm:cxn modelId="{4758958F-1C20-4283-A7DE-10C9FEB5D88B}" type="presParOf" srcId="{35A669D9-E11C-49D5-9A97-A8EF3021EBC3}" destId="{4CB0DC8C-3ADB-451D-B9EB-FDBDDFA7E0A5}" srcOrd="1" destOrd="0" presId="urn:microsoft.com/office/officeart/2018/2/layout/IconVerticalSolidList"/>
    <dgm:cxn modelId="{738D1B00-BF53-4D34-A5EE-A4F51B757953}" type="presParOf" srcId="{35A669D9-E11C-49D5-9A97-A8EF3021EBC3}" destId="{C07214AB-36E3-4E0F-9B52-C7CD7A5DC7FE}" srcOrd="2" destOrd="0" presId="urn:microsoft.com/office/officeart/2018/2/layout/IconVerticalSolidList"/>
    <dgm:cxn modelId="{85AF474D-5946-4706-9955-1BBC87602BF6}" type="presParOf" srcId="{35A669D9-E11C-49D5-9A97-A8EF3021EBC3}" destId="{3AFCE333-D751-46A7-B437-3DBF962212EF}" srcOrd="3" destOrd="0" presId="urn:microsoft.com/office/officeart/2018/2/layout/IconVerticalSolidList"/>
    <dgm:cxn modelId="{4FA6CE43-A645-491E-971C-7145853D17E2}" type="presParOf" srcId="{4B4882E7-1D0D-4508-A514-0677EE904990}" destId="{BCA853DA-EF20-42A4-8F62-34D649764766}" srcOrd="5" destOrd="0" presId="urn:microsoft.com/office/officeart/2018/2/layout/IconVerticalSolidList"/>
    <dgm:cxn modelId="{8916C821-BEE6-4195-9DE4-51F5ADD2B7DE}" type="presParOf" srcId="{4B4882E7-1D0D-4508-A514-0677EE904990}" destId="{89568BA3-B03F-4797-B310-42BFDA73C19B}" srcOrd="6" destOrd="0" presId="urn:microsoft.com/office/officeart/2018/2/layout/IconVerticalSolidList"/>
    <dgm:cxn modelId="{CDE77539-983A-4A55-B4F4-E17F86500A7E}" type="presParOf" srcId="{89568BA3-B03F-4797-B310-42BFDA73C19B}" destId="{4C28BE32-5DFE-4670-BCDA-F7D03F6A54FE}" srcOrd="0" destOrd="0" presId="urn:microsoft.com/office/officeart/2018/2/layout/IconVerticalSolidList"/>
    <dgm:cxn modelId="{61CE279D-7390-477C-ACD2-5655F6C08498}" type="presParOf" srcId="{89568BA3-B03F-4797-B310-42BFDA73C19B}" destId="{984676EF-BD2F-43DC-A9D9-B13A09823C98}" srcOrd="1" destOrd="0" presId="urn:microsoft.com/office/officeart/2018/2/layout/IconVerticalSolidList"/>
    <dgm:cxn modelId="{D3E1A986-F271-487E-9FFC-FC5D2BD2CD84}" type="presParOf" srcId="{89568BA3-B03F-4797-B310-42BFDA73C19B}" destId="{A0EF587D-2FBC-4EA5-955F-F82F3015FF69}" srcOrd="2" destOrd="0" presId="urn:microsoft.com/office/officeart/2018/2/layout/IconVerticalSolidList"/>
    <dgm:cxn modelId="{A82F479B-3077-4CFD-B61C-97724924CE6F}" type="presParOf" srcId="{89568BA3-B03F-4797-B310-42BFDA73C19B}" destId="{87D21558-1828-48A4-9320-A731F9304E55}" srcOrd="3" destOrd="0" presId="urn:microsoft.com/office/officeart/2018/2/layout/IconVerticalSolidList"/>
    <dgm:cxn modelId="{F8047081-469E-4A64-AB7E-1B9758717121}" type="presParOf" srcId="{4B4882E7-1D0D-4508-A514-0677EE904990}" destId="{D9BA82D0-F5B2-45E7-BE34-DC5D65EA9E9F}" srcOrd="7" destOrd="0" presId="urn:microsoft.com/office/officeart/2018/2/layout/IconVerticalSolidList"/>
    <dgm:cxn modelId="{5C1DCD80-73F9-4478-9402-FE34FD6D29A2}" type="presParOf" srcId="{4B4882E7-1D0D-4508-A514-0677EE904990}" destId="{7294C972-1893-4932-8B76-E9337289E462}" srcOrd="8" destOrd="0" presId="urn:microsoft.com/office/officeart/2018/2/layout/IconVerticalSolidList"/>
    <dgm:cxn modelId="{04E9C79B-1BB3-4E5E-95FC-2E4E45938B23}" type="presParOf" srcId="{7294C972-1893-4932-8B76-E9337289E462}" destId="{33BD5D72-3459-4AD7-B91B-5A116C9AF114}" srcOrd="0" destOrd="0" presId="urn:microsoft.com/office/officeart/2018/2/layout/IconVerticalSolidList"/>
    <dgm:cxn modelId="{4CFF0324-10A5-4AB7-88E7-583782E762E4}" type="presParOf" srcId="{7294C972-1893-4932-8B76-E9337289E462}" destId="{682D2783-1845-4D6A-89F9-851E23082BD3}" srcOrd="1" destOrd="0" presId="urn:microsoft.com/office/officeart/2018/2/layout/IconVerticalSolidList"/>
    <dgm:cxn modelId="{3C284262-7B99-4112-91A3-CCC89F0204B4}" type="presParOf" srcId="{7294C972-1893-4932-8B76-E9337289E462}" destId="{09E8D72A-A2E3-40CD-B972-E08C983D9E7F}" srcOrd="2" destOrd="0" presId="urn:microsoft.com/office/officeart/2018/2/layout/IconVerticalSolidList"/>
    <dgm:cxn modelId="{816B6010-F079-49C4-8092-884153BB3D9C}" type="presParOf" srcId="{7294C972-1893-4932-8B76-E9337289E462}" destId="{3B647DE9-68C3-4512-9262-E8336A0A5C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536CF7-75C2-48DE-8471-9A90EB399D7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D1DC63-5017-4F8E-A7F2-856ED1D318EA}">
      <dgm:prSet/>
      <dgm:spPr/>
      <dgm:t>
        <a:bodyPr/>
        <a:lstStyle/>
        <a:p>
          <a:pPr>
            <a:lnSpc>
              <a:spcPct val="100000"/>
            </a:lnSpc>
          </a:pPr>
          <a:r>
            <a:rPr lang="en-GB" b="1" dirty="0">
              <a:solidFill>
                <a:schemeClr val="bg1">
                  <a:lumMod val="65000"/>
                </a:schemeClr>
              </a:solidFill>
            </a:rPr>
            <a:t>About CQC</a:t>
          </a:r>
          <a:endParaRPr lang="en-US" b="1" dirty="0">
            <a:solidFill>
              <a:schemeClr val="bg1">
                <a:lumMod val="65000"/>
              </a:schemeClr>
            </a:solidFill>
          </a:endParaRPr>
        </a:p>
      </dgm:t>
    </dgm:pt>
    <dgm:pt modelId="{4D50304E-FA0D-4B25-AAB0-A4E66C8B70E9}" type="parTrans" cxnId="{E65D0292-1CD5-41A4-BDD9-D5EA13B02374}">
      <dgm:prSet/>
      <dgm:spPr/>
      <dgm:t>
        <a:bodyPr/>
        <a:lstStyle/>
        <a:p>
          <a:endParaRPr lang="en-US"/>
        </a:p>
      </dgm:t>
    </dgm:pt>
    <dgm:pt modelId="{31CFF3B5-51C2-4504-9AB8-42B422AC7D2D}" type="sibTrans" cxnId="{E65D0292-1CD5-41A4-BDD9-D5EA13B02374}">
      <dgm:prSet/>
      <dgm:spPr/>
      <dgm:t>
        <a:bodyPr/>
        <a:lstStyle/>
        <a:p>
          <a:endParaRPr lang="en-US"/>
        </a:p>
      </dgm:t>
    </dgm:pt>
    <dgm:pt modelId="{E7619C64-AF3A-4C26-B3F0-8854B107B7C2}">
      <dgm:prSet/>
      <dgm:spPr/>
      <dgm:t>
        <a:bodyPr/>
        <a:lstStyle/>
        <a:p>
          <a:pPr>
            <a:lnSpc>
              <a:spcPct val="100000"/>
            </a:lnSpc>
          </a:pPr>
          <a:r>
            <a:rPr lang="en-GB" b="1" dirty="0">
              <a:solidFill>
                <a:schemeClr val="bg1">
                  <a:lumMod val="65000"/>
                </a:schemeClr>
              </a:solidFill>
            </a:rPr>
            <a:t>Background to how we use data and insight has changed over time</a:t>
          </a:r>
          <a:endParaRPr lang="en-US" b="1" dirty="0">
            <a:solidFill>
              <a:schemeClr val="bg1">
                <a:lumMod val="65000"/>
              </a:schemeClr>
            </a:solidFill>
          </a:endParaRPr>
        </a:p>
      </dgm:t>
    </dgm:pt>
    <dgm:pt modelId="{E0A8A85D-78C8-458F-BB59-5F4A1E8E9827}" type="parTrans" cxnId="{331E4F31-BB08-47A4-95EF-BDA5ADB1F1F7}">
      <dgm:prSet/>
      <dgm:spPr/>
      <dgm:t>
        <a:bodyPr/>
        <a:lstStyle/>
        <a:p>
          <a:endParaRPr lang="en-US"/>
        </a:p>
      </dgm:t>
    </dgm:pt>
    <dgm:pt modelId="{8F839EA1-65D4-4FD7-8A2F-E15EAFFD2144}" type="sibTrans" cxnId="{331E4F31-BB08-47A4-95EF-BDA5ADB1F1F7}">
      <dgm:prSet/>
      <dgm:spPr/>
      <dgm:t>
        <a:bodyPr/>
        <a:lstStyle/>
        <a:p>
          <a:endParaRPr lang="en-US"/>
        </a:p>
      </dgm:t>
    </dgm:pt>
    <dgm:pt modelId="{51D5E08E-6636-4798-8D46-B6428F93E931}">
      <dgm:prSet/>
      <dgm:spPr/>
      <dgm:t>
        <a:bodyPr/>
        <a:lstStyle/>
        <a:p>
          <a:pPr>
            <a:lnSpc>
              <a:spcPct val="100000"/>
            </a:lnSpc>
          </a:pPr>
          <a:r>
            <a:rPr lang="en-GB" b="0" dirty="0">
              <a:solidFill>
                <a:schemeClr val="bg1">
                  <a:lumMod val="65000"/>
                </a:schemeClr>
              </a:solidFill>
            </a:rPr>
            <a:t>Examples of our current approaches to analysis</a:t>
          </a:r>
          <a:endParaRPr lang="en-US" b="0" dirty="0">
            <a:solidFill>
              <a:schemeClr val="bg1">
                <a:lumMod val="65000"/>
              </a:schemeClr>
            </a:solidFill>
          </a:endParaRPr>
        </a:p>
      </dgm:t>
    </dgm:pt>
    <dgm:pt modelId="{56DA9DDF-D2E2-4C4B-84C7-DEC563A21AC7}" type="parTrans" cxnId="{50B72077-177D-49C3-9B3A-C27B5B6E4D7D}">
      <dgm:prSet/>
      <dgm:spPr/>
      <dgm:t>
        <a:bodyPr/>
        <a:lstStyle/>
        <a:p>
          <a:endParaRPr lang="en-US"/>
        </a:p>
      </dgm:t>
    </dgm:pt>
    <dgm:pt modelId="{6E163A11-F777-4F97-8AFB-B7087AEBE582}" type="sibTrans" cxnId="{50B72077-177D-49C3-9B3A-C27B5B6E4D7D}">
      <dgm:prSet/>
      <dgm:spPr/>
      <dgm:t>
        <a:bodyPr/>
        <a:lstStyle/>
        <a:p>
          <a:endParaRPr lang="en-US"/>
        </a:p>
      </dgm:t>
    </dgm:pt>
    <dgm:pt modelId="{A276BBDD-BE0C-4F8D-BAA5-C67902ACE588}">
      <dgm:prSet/>
      <dgm:spPr/>
      <dgm:t>
        <a:bodyPr/>
        <a:lstStyle/>
        <a:p>
          <a:pPr>
            <a:lnSpc>
              <a:spcPct val="100000"/>
            </a:lnSpc>
          </a:pPr>
          <a:r>
            <a:rPr lang="en-GB" b="0" dirty="0">
              <a:solidFill>
                <a:schemeClr val="bg1">
                  <a:lumMod val="65000"/>
                </a:schemeClr>
              </a:solidFill>
            </a:rPr>
            <a:t>New developments: in data and digital to support our next strategy</a:t>
          </a:r>
          <a:endParaRPr lang="en-US" b="0" dirty="0">
            <a:solidFill>
              <a:schemeClr val="bg1">
                <a:lumMod val="65000"/>
              </a:schemeClr>
            </a:solidFill>
          </a:endParaRPr>
        </a:p>
      </dgm:t>
    </dgm:pt>
    <dgm:pt modelId="{6E46EC55-87F3-4C1E-B6E1-B2BEDFD28BB5}" type="parTrans" cxnId="{5E51EF69-8D40-4C8D-A4D4-2E55F8BD8A5D}">
      <dgm:prSet/>
      <dgm:spPr/>
      <dgm:t>
        <a:bodyPr/>
        <a:lstStyle/>
        <a:p>
          <a:endParaRPr lang="en-US"/>
        </a:p>
      </dgm:t>
    </dgm:pt>
    <dgm:pt modelId="{8CBE4DE3-9B84-445B-9A67-49102A50F142}" type="sibTrans" cxnId="{5E51EF69-8D40-4C8D-A4D4-2E55F8BD8A5D}">
      <dgm:prSet/>
      <dgm:spPr/>
      <dgm:t>
        <a:bodyPr/>
        <a:lstStyle/>
        <a:p>
          <a:endParaRPr lang="en-US"/>
        </a:p>
      </dgm:t>
    </dgm:pt>
    <dgm:pt modelId="{856CA2BF-E20D-49B4-8C5A-C77578ADC519}">
      <dgm:prSet/>
      <dgm:spPr/>
      <dgm:t>
        <a:bodyPr/>
        <a:lstStyle/>
        <a:p>
          <a:pPr>
            <a:lnSpc>
              <a:spcPct val="100000"/>
            </a:lnSpc>
          </a:pPr>
          <a:r>
            <a:rPr lang="en-US" b="1" dirty="0">
              <a:solidFill>
                <a:schemeClr val="tx1"/>
              </a:solidFill>
            </a:rPr>
            <a:t>Questions and discussion</a:t>
          </a:r>
        </a:p>
      </dgm:t>
    </dgm:pt>
    <dgm:pt modelId="{B95F37B4-628A-4627-BA27-4AEBB9B27EA4}" type="parTrans" cxnId="{1629B0F5-10E7-4518-ACEE-371FCA46A9B0}">
      <dgm:prSet/>
      <dgm:spPr/>
      <dgm:t>
        <a:bodyPr/>
        <a:lstStyle/>
        <a:p>
          <a:endParaRPr lang="en-US"/>
        </a:p>
      </dgm:t>
    </dgm:pt>
    <dgm:pt modelId="{DCC60AF0-AEA2-4034-AA16-F326437E563D}" type="sibTrans" cxnId="{1629B0F5-10E7-4518-ACEE-371FCA46A9B0}">
      <dgm:prSet/>
      <dgm:spPr/>
      <dgm:t>
        <a:bodyPr/>
        <a:lstStyle/>
        <a:p>
          <a:endParaRPr lang="en-US"/>
        </a:p>
      </dgm:t>
    </dgm:pt>
    <dgm:pt modelId="{4B4882E7-1D0D-4508-A514-0677EE904990}" type="pres">
      <dgm:prSet presAssocID="{14536CF7-75C2-48DE-8471-9A90EB399D7C}" presName="root" presStyleCnt="0">
        <dgm:presLayoutVars>
          <dgm:dir/>
          <dgm:resizeHandles val="exact"/>
        </dgm:presLayoutVars>
      </dgm:prSet>
      <dgm:spPr/>
      <dgm:t>
        <a:bodyPr/>
        <a:lstStyle/>
        <a:p>
          <a:endParaRPr lang="sv-SE"/>
        </a:p>
      </dgm:t>
    </dgm:pt>
    <dgm:pt modelId="{D3BD1361-7A2B-469C-8E6E-F0ECE70B0C53}" type="pres">
      <dgm:prSet presAssocID="{7ED1DC63-5017-4F8E-A7F2-856ED1D318EA}" presName="compNode" presStyleCnt="0"/>
      <dgm:spPr/>
    </dgm:pt>
    <dgm:pt modelId="{EBA6AB80-8C9B-4EFA-807B-8F7C39AB9D99}" type="pres">
      <dgm:prSet presAssocID="{7ED1DC63-5017-4F8E-A7F2-856ED1D318EA}" presName="bgRect" presStyleLbl="bgShp" presStyleIdx="0" presStyleCnt="5"/>
      <dgm:spPr/>
    </dgm:pt>
    <dgm:pt modelId="{F98B970D-DC9C-4C19-9F70-28A25A37DA07}" type="pres">
      <dgm:prSet presAssocID="{7ED1DC63-5017-4F8E-A7F2-856ED1D318E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Employee badge"/>
        </a:ext>
      </dgm:extLst>
    </dgm:pt>
    <dgm:pt modelId="{21677F8E-C416-4D40-8813-9C933DFF7EEB}" type="pres">
      <dgm:prSet presAssocID="{7ED1DC63-5017-4F8E-A7F2-856ED1D318EA}" presName="spaceRect" presStyleCnt="0"/>
      <dgm:spPr/>
    </dgm:pt>
    <dgm:pt modelId="{CC6BAE6B-7701-4CBB-B92B-13E780AE1627}" type="pres">
      <dgm:prSet presAssocID="{7ED1DC63-5017-4F8E-A7F2-856ED1D318EA}" presName="parTx" presStyleLbl="revTx" presStyleIdx="0" presStyleCnt="5">
        <dgm:presLayoutVars>
          <dgm:chMax val="0"/>
          <dgm:chPref val="0"/>
        </dgm:presLayoutVars>
      </dgm:prSet>
      <dgm:spPr/>
      <dgm:t>
        <a:bodyPr/>
        <a:lstStyle/>
        <a:p>
          <a:endParaRPr lang="sv-SE"/>
        </a:p>
      </dgm:t>
    </dgm:pt>
    <dgm:pt modelId="{D233E60F-5C9C-4BAD-B717-10E7BB65D060}" type="pres">
      <dgm:prSet presAssocID="{31CFF3B5-51C2-4504-9AB8-42B422AC7D2D}" presName="sibTrans" presStyleCnt="0"/>
      <dgm:spPr/>
    </dgm:pt>
    <dgm:pt modelId="{B96624E3-A7D9-4528-AD1D-45827A539953}" type="pres">
      <dgm:prSet presAssocID="{E7619C64-AF3A-4C26-B3F0-8854B107B7C2}" presName="compNode" presStyleCnt="0"/>
      <dgm:spPr/>
    </dgm:pt>
    <dgm:pt modelId="{930C9668-2A94-43C9-B88B-2C81584CEE4E}" type="pres">
      <dgm:prSet presAssocID="{E7619C64-AF3A-4C26-B3F0-8854B107B7C2}" presName="bgRect" presStyleLbl="bgShp" presStyleIdx="1" presStyleCnt="5"/>
      <dgm:spPr/>
    </dgm:pt>
    <dgm:pt modelId="{044443C7-74A4-4D38-894D-150E70D356E1}" type="pres">
      <dgm:prSet presAssocID="{E7619C64-AF3A-4C26-B3F0-8854B107B7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Open book"/>
        </a:ext>
      </dgm:extLst>
    </dgm:pt>
    <dgm:pt modelId="{15B53656-879E-47F2-B969-8BB273D23C63}" type="pres">
      <dgm:prSet presAssocID="{E7619C64-AF3A-4C26-B3F0-8854B107B7C2}" presName="spaceRect" presStyleCnt="0"/>
      <dgm:spPr/>
    </dgm:pt>
    <dgm:pt modelId="{74DE6248-833E-4993-9A1E-C1ADEE11DDD1}" type="pres">
      <dgm:prSet presAssocID="{E7619C64-AF3A-4C26-B3F0-8854B107B7C2}" presName="parTx" presStyleLbl="revTx" presStyleIdx="1" presStyleCnt="5">
        <dgm:presLayoutVars>
          <dgm:chMax val="0"/>
          <dgm:chPref val="0"/>
        </dgm:presLayoutVars>
      </dgm:prSet>
      <dgm:spPr/>
      <dgm:t>
        <a:bodyPr/>
        <a:lstStyle/>
        <a:p>
          <a:endParaRPr lang="sv-SE"/>
        </a:p>
      </dgm:t>
    </dgm:pt>
    <dgm:pt modelId="{32CF5756-9590-4C68-B44A-963F4605AA44}" type="pres">
      <dgm:prSet presAssocID="{8F839EA1-65D4-4FD7-8A2F-E15EAFFD2144}" presName="sibTrans" presStyleCnt="0"/>
      <dgm:spPr/>
    </dgm:pt>
    <dgm:pt modelId="{35A669D9-E11C-49D5-9A97-A8EF3021EBC3}" type="pres">
      <dgm:prSet presAssocID="{51D5E08E-6636-4798-8D46-B6428F93E931}" presName="compNode" presStyleCnt="0"/>
      <dgm:spPr/>
    </dgm:pt>
    <dgm:pt modelId="{B763AD80-6596-46AB-95E0-13621E964C83}" type="pres">
      <dgm:prSet presAssocID="{51D5E08E-6636-4798-8D46-B6428F93E931}" presName="bgRect" presStyleLbl="bgShp" presStyleIdx="2" presStyleCnt="5"/>
      <dgm:spPr/>
    </dgm:pt>
    <dgm:pt modelId="{4CB0DC8C-3ADB-451D-B9EB-FDBDDFA7E0A5}" type="pres">
      <dgm:prSet presAssocID="{51D5E08E-6636-4798-8D46-B6428F93E93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Presentation with bar chart"/>
        </a:ext>
      </dgm:extLst>
    </dgm:pt>
    <dgm:pt modelId="{C07214AB-36E3-4E0F-9B52-C7CD7A5DC7FE}" type="pres">
      <dgm:prSet presAssocID="{51D5E08E-6636-4798-8D46-B6428F93E931}" presName="spaceRect" presStyleCnt="0"/>
      <dgm:spPr/>
    </dgm:pt>
    <dgm:pt modelId="{3AFCE333-D751-46A7-B437-3DBF962212EF}" type="pres">
      <dgm:prSet presAssocID="{51D5E08E-6636-4798-8D46-B6428F93E931}" presName="parTx" presStyleLbl="revTx" presStyleIdx="2" presStyleCnt="5">
        <dgm:presLayoutVars>
          <dgm:chMax val="0"/>
          <dgm:chPref val="0"/>
        </dgm:presLayoutVars>
      </dgm:prSet>
      <dgm:spPr/>
      <dgm:t>
        <a:bodyPr/>
        <a:lstStyle/>
        <a:p>
          <a:endParaRPr lang="sv-SE"/>
        </a:p>
      </dgm:t>
    </dgm:pt>
    <dgm:pt modelId="{BCA853DA-EF20-42A4-8F62-34D649764766}" type="pres">
      <dgm:prSet presAssocID="{6E163A11-F777-4F97-8AFB-B7087AEBE582}" presName="sibTrans" presStyleCnt="0"/>
      <dgm:spPr/>
    </dgm:pt>
    <dgm:pt modelId="{89568BA3-B03F-4797-B310-42BFDA73C19B}" type="pres">
      <dgm:prSet presAssocID="{A276BBDD-BE0C-4F8D-BAA5-C67902ACE588}" presName="compNode" presStyleCnt="0"/>
      <dgm:spPr/>
    </dgm:pt>
    <dgm:pt modelId="{4C28BE32-5DFE-4670-BCDA-F7D03F6A54FE}" type="pres">
      <dgm:prSet presAssocID="{A276BBDD-BE0C-4F8D-BAA5-C67902ACE588}" presName="bgRect" presStyleLbl="bgShp" presStyleIdx="3" presStyleCnt="5"/>
      <dgm:spPr/>
    </dgm:pt>
    <dgm:pt modelId="{984676EF-BD2F-43DC-A9D9-B13A09823C98}" type="pres">
      <dgm:prSet presAssocID="{A276BBDD-BE0C-4F8D-BAA5-C67902ACE58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dgm:spPr>
      <dgm:extLst>
        <a:ext uri="{E40237B7-FDA0-4F09-8148-C483321AD2D9}">
          <dgm14:cNvPr xmlns:dgm14="http://schemas.microsoft.com/office/drawing/2010/diagram" id="0" name="" descr="Lightbulb and gear"/>
        </a:ext>
      </dgm:extLst>
    </dgm:pt>
    <dgm:pt modelId="{A0EF587D-2FBC-4EA5-955F-F82F3015FF69}" type="pres">
      <dgm:prSet presAssocID="{A276BBDD-BE0C-4F8D-BAA5-C67902ACE588}" presName="spaceRect" presStyleCnt="0"/>
      <dgm:spPr/>
    </dgm:pt>
    <dgm:pt modelId="{87D21558-1828-48A4-9320-A731F9304E55}" type="pres">
      <dgm:prSet presAssocID="{A276BBDD-BE0C-4F8D-BAA5-C67902ACE588}" presName="parTx" presStyleLbl="revTx" presStyleIdx="3" presStyleCnt="5">
        <dgm:presLayoutVars>
          <dgm:chMax val="0"/>
          <dgm:chPref val="0"/>
        </dgm:presLayoutVars>
      </dgm:prSet>
      <dgm:spPr/>
      <dgm:t>
        <a:bodyPr/>
        <a:lstStyle/>
        <a:p>
          <a:endParaRPr lang="sv-SE"/>
        </a:p>
      </dgm:t>
    </dgm:pt>
    <dgm:pt modelId="{D9BA82D0-F5B2-45E7-BE34-DC5D65EA9E9F}" type="pres">
      <dgm:prSet presAssocID="{8CBE4DE3-9B84-445B-9A67-49102A50F142}" presName="sibTrans" presStyleCnt="0"/>
      <dgm:spPr/>
    </dgm:pt>
    <dgm:pt modelId="{7294C972-1893-4932-8B76-E9337289E462}" type="pres">
      <dgm:prSet presAssocID="{856CA2BF-E20D-49B4-8C5A-C77578ADC519}" presName="compNode" presStyleCnt="0"/>
      <dgm:spPr/>
    </dgm:pt>
    <dgm:pt modelId="{33BD5D72-3459-4AD7-B91B-5A116C9AF114}" type="pres">
      <dgm:prSet presAssocID="{856CA2BF-E20D-49B4-8C5A-C77578ADC519}" presName="bgRect" presStyleLbl="bgShp" presStyleIdx="4" presStyleCnt="5"/>
      <dgm:spPr/>
    </dgm:pt>
    <dgm:pt modelId="{682D2783-1845-4D6A-89F9-851E23082BD3}" type="pres">
      <dgm:prSet presAssocID="{856CA2BF-E20D-49B4-8C5A-C77578ADC519}"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a:noFill/>
        </a:ln>
      </dgm:spPr>
      <dgm:t>
        <a:bodyPr/>
        <a:lstStyle/>
        <a:p>
          <a:endParaRPr lang="sv-SE"/>
        </a:p>
      </dgm:t>
      <dgm:extLst>
        <a:ext uri="{E40237B7-FDA0-4F09-8148-C483321AD2D9}">
          <dgm14:cNvPr xmlns:dgm14="http://schemas.microsoft.com/office/drawing/2010/diagram" id="0" name="" descr="Customer review RTL"/>
        </a:ext>
      </dgm:extLst>
    </dgm:pt>
    <dgm:pt modelId="{09E8D72A-A2E3-40CD-B972-E08C983D9E7F}" type="pres">
      <dgm:prSet presAssocID="{856CA2BF-E20D-49B4-8C5A-C77578ADC519}" presName="spaceRect" presStyleCnt="0"/>
      <dgm:spPr/>
    </dgm:pt>
    <dgm:pt modelId="{3B647DE9-68C3-4512-9262-E8336A0A5CA8}" type="pres">
      <dgm:prSet presAssocID="{856CA2BF-E20D-49B4-8C5A-C77578ADC519}" presName="parTx" presStyleLbl="revTx" presStyleIdx="4" presStyleCnt="5">
        <dgm:presLayoutVars>
          <dgm:chMax val="0"/>
          <dgm:chPref val="0"/>
        </dgm:presLayoutVars>
      </dgm:prSet>
      <dgm:spPr/>
      <dgm:t>
        <a:bodyPr/>
        <a:lstStyle/>
        <a:p>
          <a:endParaRPr lang="sv-SE"/>
        </a:p>
      </dgm:t>
    </dgm:pt>
  </dgm:ptLst>
  <dgm:cxnLst>
    <dgm:cxn modelId="{A8FB29A6-BA67-4507-8414-3C8C41F117B5}" type="presOf" srcId="{A276BBDD-BE0C-4F8D-BAA5-C67902ACE588}" destId="{87D21558-1828-48A4-9320-A731F9304E55}" srcOrd="0" destOrd="0" presId="urn:microsoft.com/office/officeart/2018/2/layout/IconVerticalSolidList"/>
    <dgm:cxn modelId="{74BE1AF9-C4C3-4A30-8A51-E4344308C41C}" type="presOf" srcId="{856CA2BF-E20D-49B4-8C5A-C77578ADC519}" destId="{3B647DE9-68C3-4512-9262-E8336A0A5CA8}" srcOrd="0" destOrd="0" presId="urn:microsoft.com/office/officeart/2018/2/layout/IconVerticalSolidList"/>
    <dgm:cxn modelId="{E65D0292-1CD5-41A4-BDD9-D5EA13B02374}" srcId="{14536CF7-75C2-48DE-8471-9A90EB399D7C}" destId="{7ED1DC63-5017-4F8E-A7F2-856ED1D318EA}" srcOrd="0" destOrd="0" parTransId="{4D50304E-FA0D-4B25-AAB0-A4E66C8B70E9}" sibTransId="{31CFF3B5-51C2-4504-9AB8-42B422AC7D2D}"/>
    <dgm:cxn modelId="{50B72077-177D-49C3-9B3A-C27B5B6E4D7D}" srcId="{14536CF7-75C2-48DE-8471-9A90EB399D7C}" destId="{51D5E08E-6636-4798-8D46-B6428F93E931}" srcOrd="2" destOrd="0" parTransId="{56DA9DDF-D2E2-4C4B-84C7-DEC563A21AC7}" sibTransId="{6E163A11-F777-4F97-8AFB-B7087AEBE582}"/>
    <dgm:cxn modelId="{A5B8267D-E649-4FD0-8824-F3B4265DE7E2}" type="presOf" srcId="{7ED1DC63-5017-4F8E-A7F2-856ED1D318EA}" destId="{CC6BAE6B-7701-4CBB-B92B-13E780AE1627}" srcOrd="0" destOrd="0" presId="urn:microsoft.com/office/officeart/2018/2/layout/IconVerticalSolidList"/>
    <dgm:cxn modelId="{979D4A70-DB44-447F-8562-8929A247F02F}" type="presOf" srcId="{51D5E08E-6636-4798-8D46-B6428F93E931}" destId="{3AFCE333-D751-46A7-B437-3DBF962212EF}" srcOrd="0" destOrd="0" presId="urn:microsoft.com/office/officeart/2018/2/layout/IconVerticalSolidList"/>
    <dgm:cxn modelId="{0D8CB5A2-A456-4E5A-A804-235B91B8439C}" type="presOf" srcId="{14536CF7-75C2-48DE-8471-9A90EB399D7C}" destId="{4B4882E7-1D0D-4508-A514-0677EE904990}" srcOrd="0" destOrd="0" presId="urn:microsoft.com/office/officeart/2018/2/layout/IconVerticalSolidList"/>
    <dgm:cxn modelId="{5E51EF69-8D40-4C8D-A4D4-2E55F8BD8A5D}" srcId="{14536CF7-75C2-48DE-8471-9A90EB399D7C}" destId="{A276BBDD-BE0C-4F8D-BAA5-C67902ACE588}" srcOrd="3" destOrd="0" parTransId="{6E46EC55-87F3-4C1E-B6E1-B2BEDFD28BB5}" sibTransId="{8CBE4DE3-9B84-445B-9A67-49102A50F142}"/>
    <dgm:cxn modelId="{331E4F31-BB08-47A4-95EF-BDA5ADB1F1F7}" srcId="{14536CF7-75C2-48DE-8471-9A90EB399D7C}" destId="{E7619C64-AF3A-4C26-B3F0-8854B107B7C2}" srcOrd="1" destOrd="0" parTransId="{E0A8A85D-78C8-458F-BB59-5F4A1E8E9827}" sibTransId="{8F839EA1-65D4-4FD7-8A2F-E15EAFFD2144}"/>
    <dgm:cxn modelId="{A81FD1EE-32DC-4FE0-B788-DF1000A75671}" type="presOf" srcId="{E7619C64-AF3A-4C26-B3F0-8854B107B7C2}" destId="{74DE6248-833E-4993-9A1E-C1ADEE11DDD1}" srcOrd="0" destOrd="0" presId="urn:microsoft.com/office/officeart/2018/2/layout/IconVerticalSolidList"/>
    <dgm:cxn modelId="{1629B0F5-10E7-4518-ACEE-371FCA46A9B0}" srcId="{14536CF7-75C2-48DE-8471-9A90EB399D7C}" destId="{856CA2BF-E20D-49B4-8C5A-C77578ADC519}" srcOrd="4" destOrd="0" parTransId="{B95F37B4-628A-4627-BA27-4AEBB9B27EA4}" sibTransId="{DCC60AF0-AEA2-4034-AA16-F326437E563D}"/>
    <dgm:cxn modelId="{EE5EACB3-52A3-470C-A65F-19297E85D5CA}" type="presParOf" srcId="{4B4882E7-1D0D-4508-A514-0677EE904990}" destId="{D3BD1361-7A2B-469C-8E6E-F0ECE70B0C53}" srcOrd="0" destOrd="0" presId="urn:microsoft.com/office/officeart/2018/2/layout/IconVerticalSolidList"/>
    <dgm:cxn modelId="{DFC21428-928D-43E5-93DA-D627880EECC4}" type="presParOf" srcId="{D3BD1361-7A2B-469C-8E6E-F0ECE70B0C53}" destId="{EBA6AB80-8C9B-4EFA-807B-8F7C39AB9D99}" srcOrd="0" destOrd="0" presId="urn:microsoft.com/office/officeart/2018/2/layout/IconVerticalSolidList"/>
    <dgm:cxn modelId="{CD6361F5-7075-43E8-9295-5557AF8D128E}" type="presParOf" srcId="{D3BD1361-7A2B-469C-8E6E-F0ECE70B0C53}" destId="{F98B970D-DC9C-4C19-9F70-28A25A37DA07}" srcOrd="1" destOrd="0" presId="urn:microsoft.com/office/officeart/2018/2/layout/IconVerticalSolidList"/>
    <dgm:cxn modelId="{2B6FA4FF-7298-4965-8F86-A430D97935E1}" type="presParOf" srcId="{D3BD1361-7A2B-469C-8E6E-F0ECE70B0C53}" destId="{21677F8E-C416-4D40-8813-9C933DFF7EEB}" srcOrd="2" destOrd="0" presId="urn:microsoft.com/office/officeart/2018/2/layout/IconVerticalSolidList"/>
    <dgm:cxn modelId="{0CFFFE1D-9B88-4488-A637-9F9E91822E0F}" type="presParOf" srcId="{D3BD1361-7A2B-469C-8E6E-F0ECE70B0C53}" destId="{CC6BAE6B-7701-4CBB-B92B-13E780AE1627}" srcOrd="3" destOrd="0" presId="urn:microsoft.com/office/officeart/2018/2/layout/IconVerticalSolidList"/>
    <dgm:cxn modelId="{03C77EC8-2CA2-49D5-9278-8C9A7D3C57B6}" type="presParOf" srcId="{4B4882E7-1D0D-4508-A514-0677EE904990}" destId="{D233E60F-5C9C-4BAD-B717-10E7BB65D060}" srcOrd="1" destOrd="0" presId="urn:microsoft.com/office/officeart/2018/2/layout/IconVerticalSolidList"/>
    <dgm:cxn modelId="{DD6B246B-08A3-48EC-B9A3-89901BD7FD5E}" type="presParOf" srcId="{4B4882E7-1D0D-4508-A514-0677EE904990}" destId="{B96624E3-A7D9-4528-AD1D-45827A539953}" srcOrd="2" destOrd="0" presId="urn:microsoft.com/office/officeart/2018/2/layout/IconVerticalSolidList"/>
    <dgm:cxn modelId="{A16DB738-920A-4BC2-8A36-318E34CC29D6}" type="presParOf" srcId="{B96624E3-A7D9-4528-AD1D-45827A539953}" destId="{930C9668-2A94-43C9-B88B-2C81584CEE4E}" srcOrd="0" destOrd="0" presId="urn:microsoft.com/office/officeart/2018/2/layout/IconVerticalSolidList"/>
    <dgm:cxn modelId="{D7E26568-3F34-4C1D-B3E0-43994AD064CC}" type="presParOf" srcId="{B96624E3-A7D9-4528-AD1D-45827A539953}" destId="{044443C7-74A4-4D38-894D-150E70D356E1}" srcOrd="1" destOrd="0" presId="urn:microsoft.com/office/officeart/2018/2/layout/IconVerticalSolidList"/>
    <dgm:cxn modelId="{E1BEF1FF-57DC-42FC-843B-99956D46B747}" type="presParOf" srcId="{B96624E3-A7D9-4528-AD1D-45827A539953}" destId="{15B53656-879E-47F2-B969-8BB273D23C63}" srcOrd="2" destOrd="0" presId="urn:microsoft.com/office/officeart/2018/2/layout/IconVerticalSolidList"/>
    <dgm:cxn modelId="{906E655D-8638-406A-84FC-C98C43A1DBE7}" type="presParOf" srcId="{B96624E3-A7D9-4528-AD1D-45827A539953}" destId="{74DE6248-833E-4993-9A1E-C1ADEE11DDD1}" srcOrd="3" destOrd="0" presId="urn:microsoft.com/office/officeart/2018/2/layout/IconVerticalSolidList"/>
    <dgm:cxn modelId="{0287C79B-6B7F-4DEA-91FF-8E24806AECFD}" type="presParOf" srcId="{4B4882E7-1D0D-4508-A514-0677EE904990}" destId="{32CF5756-9590-4C68-B44A-963F4605AA44}" srcOrd="3" destOrd="0" presId="urn:microsoft.com/office/officeart/2018/2/layout/IconVerticalSolidList"/>
    <dgm:cxn modelId="{3C9C684F-3156-42E9-80A8-C0FFFD2E7901}" type="presParOf" srcId="{4B4882E7-1D0D-4508-A514-0677EE904990}" destId="{35A669D9-E11C-49D5-9A97-A8EF3021EBC3}" srcOrd="4" destOrd="0" presId="urn:microsoft.com/office/officeart/2018/2/layout/IconVerticalSolidList"/>
    <dgm:cxn modelId="{70F811EC-7A38-405A-B490-6BCB5287E98A}" type="presParOf" srcId="{35A669D9-E11C-49D5-9A97-A8EF3021EBC3}" destId="{B763AD80-6596-46AB-95E0-13621E964C83}" srcOrd="0" destOrd="0" presId="urn:microsoft.com/office/officeart/2018/2/layout/IconVerticalSolidList"/>
    <dgm:cxn modelId="{4758958F-1C20-4283-A7DE-10C9FEB5D88B}" type="presParOf" srcId="{35A669D9-E11C-49D5-9A97-A8EF3021EBC3}" destId="{4CB0DC8C-3ADB-451D-B9EB-FDBDDFA7E0A5}" srcOrd="1" destOrd="0" presId="urn:microsoft.com/office/officeart/2018/2/layout/IconVerticalSolidList"/>
    <dgm:cxn modelId="{738D1B00-BF53-4D34-A5EE-A4F51B757953}" type="presParOf" srcId="{35A669D9-E11C-49D5-9A97-A8EF3021EBC3}" destId="{C07214AB-36E3-4E0F-9B52-C7CD7A5DC7FE}" srcOrd="2" destOrd="0" presId="urn:microsoft.com/office/officeart/2018/2/layout/IconVerticalSolidList"/>
    <dgm:cxn modelId="{85AF474D-5946-4706-9955-1BBC87602BF6}" type="presParOf" srcId="{35A669D9-E11C-49D5-9A97-A8EF3021EBC3}" destId="{3AFCE333-D751-46A7-B437-3DBF962212EF}" srcOrd="3" destOrd="0" presId="urn:microsoft.com/office/officeart/2018/2/layout/IconVerticalSolidList"/>
    <dgm:cxn modelId="{4FA6CE43-A645-491E-971C-7145853D17E2}" type="presParOf" srcId="{4B4882E7-1D0D-4508-A514-0677EE904990}" destId="{BCA853DA-EF20-42A4-8F62-34D649764766}" srcOrd="5" destOrd="0" presId="urn:microsoft.com/office/officeart/2018/2/layout/IconVerticalSolidList"/>
    <dgm:cxn modelId="{8916C821-BEE6-4195-9DE4-51F5ADD2B7DE}" type="presParOf" srcId="{4B4882E7-1D0D-4508-A514-0677EE904990}" destId="{89568BA3-B03F-4797-B310-42BFDA73C19B}" srcOrd="6" destOrd="0" presId="urn:microsoft.com/office/officeart/2018/2/layout/IconVerticalSolidList"/>
    <dgm:cxn modelId="{CDE77539-983A-4A55-B4F4-E17F86500A7E}" type="presParOf" srcId="{89568BA3-B03F-4797-B310-42BFDA73C19B}" destId="{4C28BE32-5DFE-4670-BCDA-F7D03F6A54FE}" srcOrd="0" destOrd="0" presId="urn:microsoft.com/office/officeart/2018/2/layout/IconVerticalSolidList"/>
    <dgm:cxn modelId="{61CE279D-7390-477C-ACD2-5655F6C08498}" type="presParOf" srcId="{89568BA3-B03F-4797-B310-42BFDA73C19B}" destId="{984676EF-BD2F-43DC-A9D9-B13A09823C98}" srcOrd="1" destOrd="0" presId="urn:microsoft.com/office/officeart/2018/2/layout/IconVerticalSolidList"/>
    <dgm:cxn modelId="{D3E1A986-F271-487E-9FFC-FC5D2BD2CD84}" type="presParOf" srcId="{89568BA3-B03F-4797-B310-42BFDA73C19B}" destId="{A0EF587D-2FBC-4EA5-955F-F82F3015FF69}" srcOrd="2" destOrd="0" presId="urn:microsoft.com/office/officeart/2018/2/layout/IconVerticalSolidList"/>
    <dgm:cxn modelId="{A82F479B-3077-4CFD-B61C-97724924CE6F}" type="presParOf" srcId="{89568BA3-B03F-4797-B310-42BFDA73C19B}" destId="{87D21558-1828-48A4-9320-A731F9304E55}" srcOrd="3" destOrd="0" presId="urn:microsoft.com/office/officeart/2018/2/layout/IconVerticalSolidList"/>
    <dgm:cxn modelId="{F8047081-469E-4A64-AB7E-1B9758717121}" type="presParOf" srcId="{4B4882E7-1D0D-4508-A514-0677EE904990}" destId="{D9BA82D0-F5B2-45E7-BE34-DC5D65EA9E9F}" srcOrd="7" destOrd="0" presId="urn:microsoft.com/office/officeart/2018/2/layout/IconVerticalSolidList"/>
    <dgm:cxn modelId="{5C1DCD80-73F9-4478-9402-FE34FD6D29A2}" type="presParOf" srcId="{4B4882E7-1D0D-4508-A514-0677EE904990}" destId="{7294C972-1893-4932-8B76-E9337289E462}" srcOrd="8" destOrd="0" presId="urn:microsoft.com/office/officeart/2018/2/layout/IconVerticalSolidList"/>
    <dgm:cxn modelId="{04E9C79B-1BB3-4E5E-95FC-2E4E45938B23}" type="presParOf" srcId="{7294C972-1893-4932-8B76-E9337289E462}" destId="{33BD5D72-3459-4AD7-B91B-5A116C9AF114}" srcOrd="0" destOrd="0" presId="urn:microsoft.com/office/officeart/2018/2/layout/IconVerticalSolidList"/>
    <dgm:cxn modelId="{4CFF0324-10A5-4AB7-88E7-583782E762E4}" type="presParOf" srcId="{7294C972-1893-4932-8B76-E9337289E462}" destId="{682D2783-1845-4D6A-89F9-851E23082BD3}" srcOrd="1" destOrd="0" presId="urn:microsoft.com/office/officeart/2018/2/layout/IconVerticalSolidList"/>
    <dgm:cxn modelId="{3C284262-7B99-4112-91A3-CCC89F0204B4}" type="presParOf" srcId="{7294C972-1893-4932-8B76-E9337289E462}" destId="{09E8D72A-A2E3-40CD-B972-E08C983D9E7F}" srcOrd="2" destOrd="0" presId="urn:microsoft.com/office/officeart/2018/2/layout/IconVerticalSolidList"/>
    <dgm:cxn modelId="{816B6010-F079-49C4-8092-884153BB3D9C}" type="presParOf" srcId="{7294C972-1893-4932-8B76-E9337289E462}" destId="{3B647DE9-68C3-4512-9262-E8336A0A5CA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AB80-8C9B-4EFA-807B-8F7C39AB9D99}">
      <dsp:nvSpPr>
        <dsp:cNvPr id="0" name=""/>
        <dsp:cNvSpPr/>
      </dsp:nvSpPr>
      <dsp:spPr>
        <a:xfrm>
          <a:off x="0" y="3373"/>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B970D-DC9C-4C19-9F70-28A25A37DA07}">
      <dsp:nvSpPr>
        <dsp:cNvPr id="0" name=""/>
        <dsp:cNvSpPr/>
      </dsp:nvSpPr>
      <dsp:spPr>
        <a:xfrm>
          <a:off x="217359" y="165045"/>
          <a:ext cx="395198" cy="39519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6BAE6B-7701-4CBB-B92B-13E780AE1627}">
      <dsp:nvSpPr>
        <dsp:cNvPr id="0" name=""/>
        <dsp:cNvSpPr/>
      </dsp:nvSpPr>
      <dsp:spPr>
        <a:xfrm>
          <a:off x="829916" y="3373"/>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a:t>About CQC</a:t>
          </a:r>
          <a:endParaRPr lang="en-US" sz="1900" kern="1200"/>
        </a:p>
      </dsp:txBody>
      <dsp:txXfrm>
        <a:off x="829916" y="3373"/>
        <a:ext cx="9486716" cy="718542"/>
      </dsp:txXfrm>
    </dsp:sp>
    <dsp:sp modelId="{930C9668-2A94-43C9-B88B-2C81584CEE4E}">
      <dsp:nvSpPr>
        <dsp:cNvPr id="0" name=""/>
        <dsp:cNvSpPr/>
      </dsp:nvSpPr>
      <dsp:spPr>
        <a:xfrm>
          <a:off x="0" y="901551"/>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43C7-74A4-4D38-894D-150E70D356E1}">
      <dsp:nvSpPr>
        <dsp:cNvPr id="0" name=""/>
        <dsp:cNvSpPr/>
      </dsp:nvSpPr>
      <dsp:spPr>
        <a:xfrm>
          <a:off x="217359" y="1063223"/>
          <a:ext cx="395198" cy="3951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DE6248-833E-4993-9A1E-C1ADEE11DDD1}">
      <dsp:nvSpPr>
        <dsp:cNvPr id="0" name=""/>
        <dsp:cNvSpPr/>
      </dsp:nvSpPr>
      <dsp:spPr>
        <a:xfrm>
          <a:off x="829916" y="901551"/>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a:t>Background to how we use data and insight has changed over time</a:t>
          </a:r>
          <a:endParaRPr lang="en-US" sz="1900" b="1" kern="1200"/>
        </a:p>
      </dsp:txBody>
      <dsp:txXfrm>
        <a:off x="829916" y="901551"/>
        <a:ext cx="9486716" cy="718542"/>
      </dsp:txXfrm>
    </dsp:sp>
    <dsp:sp modelId="{B763AD80-6596-46AB-95E0-13621E964C83}">
      <dsp:nvSpPr>
        <dsp:cNvPr id="0" name=""/>
        <dsp:cNvSpPr/>
      </dsp:nvSpPr>
      <dsp:spPr>
        <a:xfrm>
          <a:off x="0" y="1799728"/>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DC8C-3ADB-451D-B9EB-FDBDDFA7E0A5}">
      <dsp:nvSpPr>
        <dsp:cNvPr id="0" name=""/>
        <dsp:cNvSpPr/>
      </dsp:nvSpPr>
      <dsp:spPr>
        <a:xfrm>
          <a:off x="217359" y="1961400"/>
          <a:ext cx="395198" cy="39519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FCE333-D751-46A7-B437-3DBF962212EF}">
      <dsp:nvSpPr>
        <dsp:cNvPr id="0" name=""/>
        <dsp:cNvSpPr/>
      </dsp:nvSpPr>
      <dsp:spPr>
        <a:xfrm>
          <a:off x="829916" y="1799728"/>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a:t>Examples of our current approaches to analysis</a:t>
          </a:r>
          <a:endParaRPr lang="en-US" sz="1900" kern="1200"/>
        </a:p>
      </dsp:txBody>
      <dsp:txXfrm>
        <a:off x="829916" y="1799728"/>
        <a:ext cx="9486716" cy="718542"/>
      </dsp:txXfrm>
    </dsp:sp>
    <dsp:sp modelId="{4C28BE32-5DFE-4670-BCDA-F7D03F6A54FE}">
      <dsp:nvSpPr>
        <dsp:cNvPr id="0" name=""/>
        <dsp:cNvSpPr/>
      </dsp:nvSpPr>
      <dsp:spPr>
        <a:xfrm>
          <a:off x="0" y="2697906"/>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676EF-BD2F-43DC-A9D9-B13A09823C98}">
      <dsp:nvSpPr>
        <dsp:cNvPr id="0" name=""/>
        <dsp:cNvSpPr/>
      </dsp:nvSpPr>
      <dsp:spPr>
        <a:xfrm>
          <a:off x="217359" y="2859578"/>
          <a:ext cx="395198" cy="395198"/>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21558-1828-48A4-9320-A731F9304E55}">
      <dsp:nvSpPr>
        <dsp:cNvPr id="0" name=""/>
        <dsp:cNvSpPr/>
      </dsp:nvSpPr>
      <dsp:spPr>
        <a:xfrm>
          <a:off x="829916" y="2697906"/>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a:t>New developments: in data and digital to support our next strategy</a:t>
          </a:r>
          <a:endParaRPr lang="en-US" sz="1900" kern="1200"/>
        </a:p>
      </dsp:txBody>
      <dsp:txXfrm>
        <a:off x="829916" y="2697906"/>
        <a:ext cx="9486716" cy="718542"/>
      </dsp:txXfrm>
    </dsp:sp>
    <dsp:sp modelId="{33BD5D72-3459-4AD7-B91B-5A116C9AF114}">
      <dsp:nvSpPr>
        <dsp:cNvPr id="0" name=""/>
        <dsp:cNvSpPr/>
      </dsp:nvSpPr>
      <dsp:spPr>
        <a:xfrm>
          <a:off x="0" y="3596084"/>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D2783-1845-4D6A-89F9-851E23082BD3}">
      <dsp:nvSpPr>
        <dsp:cNvPr id="0" name=""/>
        <dsp:cNvSpPr/>
      </dsp:nvSpPr>
      <dsp:spPr>
        <a:xfrm>
          <a:off x="217359" y="3757756"/>
          <a:ext cx="395198" cy="39519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647DE9-68C3-4512-9262-E8336A0A5CA8}">
      <dsp:nvSpPr>
        <dsp:cNvPr id="0" name=""/>
        <dsp:cNvSpPr/>
      </dsp:nvSpPr>
      <dsp:spPr>
        <a:xfrm>
          <a:off x="829916" y="3596084"/>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US" sz="1900" kern="1200"/>
            <a:t>Questions and discussion</a:t>
          </a:r>
        </a:p>
      </dsp:txBody>
      <dsp:txXfrm>
        <a:off x="829916" y="3596084"/>
        <a:ext cx="9486716" cy="718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AB80-8C9B-4EFA-807B-8F7C39AB9D99}">
      <dsp:nvSpPr>
        <dsp:cNvPr id="0" name=""/>
        <dsp:cNvSpPr/>
      </dsp:nvSpPr>
      <dsp:spPr>
        <a:xfrm>
          <a:off x="0" y="3373"/>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B970D-DC9C-4C19-9F70-28A25A37DA07}">
      <dsp:nvSpPr>
        <dsp:cNvPr id="0" name=""/>
        <dsp:cNvSpPr/>
      </dsp:nvSpPr>
      <dsp:spPr>
        <a:xfrm>
          <a:off x="217359" y="165045"/>
          <a:ext cx="395198" cy="39519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6BAE6B-7701-4CBB-B92B-13E780AE1627}">
      <dsp:nvSpPr>
        <dsp:cNvPr id="0" name=""/>
        <dsp:cNvSpPr/>
      </dsp:nvSpPr>
      <dsp:spPr>
        <a:xfrm>
          <a:off x="829916" y="3373"/>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t>About CQC</a:t>
          </a:r>
          <a:endParaRPr lang="en-US" sz="1900" b="1" kern="1200" dirty="0"/>
        </a:p>
      </dsp:txBody>
      <dsp:txXfrm>
        <a:off x="829916" y="3373"/>
        <a:ext cx="9486716" cy="718542"/>
      </dsp:txXfrm>
    </dsp:sp>
    <dsp:sp modelId="{930C9668-2A94-43C9-B88B-2C81584CEE4E}">
      <dsp:nvSpPr>
        <dsp:cNvPr id="0" name=""/>
        <dsp:cNvSpPr/>
      </dsp:nvSpPr>
      <dsp:spPr>
        <a:xfrm>
          <a:off x="0" y="901551"/>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43C7-74A4-4D38-894D-150E70D356E1}">
      <dsp:nvSpPr>
        <dsp:cNvPr id="0" name=""/>
        <dsp:cNvSpPr/>
      </dsp:nvSpPr>
      <dsp:spPr>
        <a:xfrm>
          <a:off x="217359" y="1063223"/>
          <a:ext cx="395198" cy="3951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DE6248-833E-4993-9A1E-C1ADEE11DDD1}">
      <dsp:nvSpPr>
        <dsp:cNvPr id="0" name=""/>
        <dsp:cNvSpPr/>
      </dsp:nvSpPr>
      <dsp:spPr>
        <a:xfrm>
          <a:off x="829916" y="901551"/>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dirty="0">
              <a:solidFill>
                <a:schemeClr val="bg1">
                  <a:lumMod val="65000"/>
                </a:schemeClr>
              </a:solidFill>
            </a:rPr>
            <a:t>Background to how we use data and insight has changed over time</a:t>
          </a:r>
          <a:endParaRPr lang="en-US" sz="1900" b="1" kern="1200" dirty="0">
            <a:solidFill>
              <a:schemeClr val="bg1">
                <a:lumMod val="65000"/>
              </a:schemeClr>
            </a:solidFill>
          </a:endParaRPr>
        </a:p>
      </dsp:txBody>
      <dsp:txXfrm>
        <a:off x="829916" y="901551"/>
        <a:ext cx="9486716" cy="718542"/>
      </dsp:txXfrm>
    </dsp:sp>
    <dsp:sp modelId="{B763AD80-6596-46AB-95E0-13621E964C83}">
      <dsp:nvSpPr>
        <dsp:cNvPr id="0" name=""/>
        <dsp:cNvSpPr/>
      </dsp:nvSpPr>
      <dsp:spPr>
        <a:xfrm>
          <a:off x="0" y="1799728"/>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DC8C-3ADB-451D-B9EB-FDBDDFA7E0A5}">
      <dsp:nvSpPr>
        <dsp:cNvPr id="0" name=""/>
        <dsp:cNvSpPr/>
      </dsp:nvSpPr>
      <dsp:spPr>
        <a:xfrm>
          <a:off x="217359" y="1961400"/>
          <a:ext cx="395198" cy="39519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FCE333-D751-46A7-B437-3DBF962212EF}">
      <dsp:nvSpPr>
        <dsp:cNvPr id="0" name=""/>
        <dsp:cNvSpPr/>
      </dsp:nvSpPr>
      <dsp:spPr>
        <a:xfrm>
          <a:off x="829916" y="1799728"/>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dirty="0">
              <a:solidFill>
                <a:schemeClr val="bg1">
                  <a:lumMod val="65000"/>
                </a:schemeClr>
              </a:solidFill>
            </a:rPr>
            <a:t>Examples of our current approaches to analysis</a:t>
          </a:r>
          <a:endParaRPr lang="en-US" sz="1900" kern="1200" dirty="0">
            <a:solidFill>
              <a:schemeClr val="bg1">
                <a:lumMod val="65000"/>
              </a:schemeClr>
            </a:solidFill>
          </a:endParaRPr>
        </a:p>
      </dsp:txBody>
      <dsp:txXfrm>
        <a:off x="829916" y="1799728"/>
        <a:ext cx="9486716" cy="718542"/>
      </dsp:txXfrm>
    </dsp:sp>
    <dsp:sp modelId="{4C28BE32-5DFE-4670-BCDA-F7D03F6A54FE}">
      <dsp:nvSpPr>
        <dsp:cNvPr id="0" name=""/>
        <dsp:cNvSpPr/>
      </dsp:nvSpPr>
      <dsp:spPr>
        <a:xfrm>
          <a:off x="0" y="2697906"/>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676EF-BD2F-43DC-A9D9-B13A09823C98}">
      <dsp:nvSpPr>
        <dsp:cNvPr id="0" name=""/>
        <dsp:cNvSpPr/>
      </dsp:nvSpPr>
      <dsp:spPr>
        <a:xfrm>
          <a:off x="217359" y="2859578"/>
          <a:ext cx="395198" cy="395198"/>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21558-1828-48A4-9320-A731F9304E55}">
      <dsp:nvSpPr>
        <dsp:cNvPr id="0" name=""/>
        <dsp:cNvSpPr/>
      </dsp:nvSpPr>
      <dsp:spPr>
        <a:xfrm>
          <a:off x="829916" y="2697906"/>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dirty="0">
              <a:solidFill>
                <a:schemeClr val="bg1">
                  <a:lumMod val="65000"/>
                </a:schemeClr>
              </a:solidFill>
            </a:rPr>
            <a:t>New developments: in data and digital to support our next strategy</a:t>
          </a:r>
          <a:endParaRPr lang="en-US" sz="1900" kern="1200" dirty="0">
            <a:solidFill>
              <a:schemeClr val="bg1">
                <a:lumMod val="65000"/>
              </a:schemeClr>
            </a:solidFill>
          </a:endParaRPr>
        </a:p>
      </dsp:txBody>
      <dsp:txXfrm>
        <a:off x="829916" y="2697906"/>
        <a:ext cx="9486716" cy="718542"/>
      </dsp:txXfrm>
    </dsp:sp>
    <dsp:sp modelId="{33BD5D72-3459-4AD7-B91B-5A116C9AF114}">
      <dsp:nvSpPr>
        <dsp:cNvPr id="0" name=""/>
        <dsp:cNvSpPr/>
      </dsp:nvSpPr>
      <dsp:spPr>
        <a:xfrm>
          <a:off x="0" y="3596084"/>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D2783-1845-4D6A-89F9-851E23082BD3}">
      <dsp:nvSpPr>
        <dsp:cNvPr id="0" name=""/>
        <dsp:cNvSpPr/>
      </dsp:nvSpPr>
      <dsp:spPr>
        <a:xfrm>
          <a:off x="217359" y="3757756"/>
          <a:ext cx="395198" cy="39519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647DE9-68C3-4512-9262-E8336A0A5CA8}">
      <dsp:nvSpPr>
        <dsp:cNvPr id="0" name=""/>
        <dsp:cNvSpPr/>
      </dsp:nvSpPr>
      <dsp:spPr>
        <a:xfrm>
          <a:off x="829916" y="3596084"/>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US" sz="1900" kern="1200" dirty="0">
              <a:solidFill>
                <a:schemeClr val="bg1">
                  <a:lumMod val="65000"/>
                </a:schemeClr>
              </a:solidFill>
            </a:rPr>
            <a:t>Questions and discussion</a:t>
          </a:r>
        </a:p>
      </dsp:txBody>
      <dsp:txXfrm>
        <a:off x="829916" y="3596084"/>
        <a:ext cx="9486716" cy="718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AB80-8C9B-4EFA-807B-8F7C39AB9D99}">
      <dsp:nvSpPr>
        <dsp:cNvPr id="0" name=""/>
        <dsp:cNvSpPr/>
      </dsp:nvSpPr>
      <dsp:spPr>
        <a:xfrm>
          <a:off x="0" y="3373"/>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B970D-DC9C-4C19-9F70-28A25A37DA07}">
      <dsp:nvSpPr>
        <dsp:cNvPr id="0" name=""/>
        <dsp:cNvSpPr/>
      </dsp:nvSpPr>
      <dsp:spPr>
        <a:xfrm>
          <a:off x="217359" y="165045"/>
          <a:ext cx="395198" cy="39519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6BAE6B-7701-4CBB-B92B-13E780AE1627}">
      <dsp:nvSpPr>
        <dsp:cNvPr id="0" name=""/>
        <dsp:cNvSpPr/>
      </dsp:nvSpPr>
      <dsp:spPr>
        <a:xfrm>
          <a:off x="829916" y="3373"/>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bg1">
                  <a:lumMod val="65000"/>
                </a:schemeClr>
              </a:solidFill>
            </a:rPr>
            <a:t>About CQC</a:t>
          </a:r>
          <a:endParaRPr lang="en-US" sz="1900" b="1" kern="1200" dirty="0">
            <a:solidFill>
              <a:schemeClr val="bg1">
                <a:lumMod val="65000"/>
              </a:schemeClr>
            </a:solidFill>
          </a:endParaRPr>
        </a:p>
      </dsp:txBody>
      <dsp:txXfrm>
        <a:off x="829916" y="3373"/>
        <a:ext cx="9486716" cy="718542"/>
      </dsp:txXfrm>
    </dsp:sp>
    <dsp:sp modelId="{930C9668-2A94-43C9-B88B-2C81584CEE4E}">
      <dsp:nvSpPr>
        <dsp:cNvPr id="0" name=""/>
        <dsp:cNvSpPr/>
      </dsp:nvSpPr>
      <dsp:spPr>
        <a:xfrm>
          <a:off x="0" y="901551"/>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43C7-74A4-4D38-894D-150E70D356E1}">
      <dsp:nvSpPr>
        <dsp:cNvPr id="0" name=""/>
        <dsp:cNvSpPr/>
      </dsp:nvSpPr>
      <dsp:spPr>
        <a:xfrm>
          <a:off x="217359" y="1063223"/>
          <a:ext cx="395198" cy="3951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DE6248-833E-4993-9A1E-C1ADEE11DDD1}">
      <dsp:nvSpPr>
        <dsp:cNvPr id="0" name=""/>
        <dsp:cNvSpPr/>
      </dsp:nvSpPr>
      <dsp:spPr>
        <a:xfrm>
          <a:off x="829916" y="901551"/>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tx1"/>
              </a:solidFill>
            </a:rPr>
            <a:t>Background to how we use data and insight has changed over time</a:t>
          </a:r>
          <a:endParaRPr lang="en-US" sz="1900" b="1" kern="1200" dirty="0">
            <a:solidFill>
              <a:schemeClr val="tx1"/>
            </a:solidFill>
          </a:endParaRPr>
        </a:p>
      </dsp:txBody>
      <dsp:txXfrm>
        <a:off x="829916" y="901551"/>
        <a:ext cx="9486716" cy="718542"/>
      </dsp:txXfrm>
    </dsp:sp>
    <dsp:sp modelId="{B763AD80-6596-46AB-95E0-13621E964C83}">
      <dsp:nvSpPr>
        <dsp:cNvPr id="0" name=""/>
        <dsp:cNvSpPr/>
      </dsp:nvSpPr>
      <dsp:spPr>
        <a:xfrm>
          <a:off x="0" y="1799728"/>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DC8C-3ADB-451D-B9EB-FDBDDFA7E0A5}">
      <dsp:nvSpPr>
        <dsp:cNvPr id="0" name=""/>
        <dsp:cNvSpPr/>
      </dsp:nvSpPr>
      <dsp:spPr>
        <a:xfrm>
          <a:off x="217359" y="1961400"/>
          <a:ext cx="395198" cy="39519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FCE333-D751-46A7-B437-3DBF962212EF}">
      <dsp:nvSpPr>
        <dsp:cNvPr id="0" name=""/>
        <dsp:cNvSpPr/>
      </dsp:nvSpPr>
      <dsp:spPr>
        <a:xfrm>
          <a:off x="829916" y="1799728"/>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dirty="0">
              <a:solidFill>
                <a:schemeClr val="bg1">
                  <a:lumMod val="65000"/>
                </a:schemeClr>
              </a:solidFill>
            </a:rPr>
            <a:t>Examples of our current approaches to analysis</a:t>
          </a:r>
          <a:endParaRPr lang="en-US" sz="1900" kern="1200" dirty="0">
            <a:solidFill>
              <a:schemeClr val="bg1">
                <a:lumMod val="65000"/>
              </a:schemeClr>
            </a:solidFill>
          </a:endParaRPr>
        </a:p>
      </dsp:txBody>
      <dsp:txXfrm>
        <a:off x="829916" y="1799728"/>
        <a:ext cx="9486716" cy="718542"/>
      </dsp:txXfrm>
    </dsp:sp>
    <dsp:sp modelId="{4C28BE32-5DFE-4670-BCDA-F7D03F6A54FE}">
      <dsp:nvSpPr>
        <dsp:cNvPr id="0" name=""/>
        <dsp:cNvSpPr/>
      </dsp:nvSpPr>
      <dsp:spPr>
        <a:xfrm>
          <a:off x="0" y="2697906"/>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676EF-BD2F-43DC-A9D9-B13A09823C98}">
      <dsp:nvSpPr>
        <dsp:cNvPr id="0" name=""/>
        <dsp:cNvSpPr/>
      </dsp:nvSpPr>
      <dsp:spPr>
        <a:xfrm>
          <a:off x="217359" y="2859578"/>
          <a:ext cx="395198" cy="395198"/>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21558-1828-48A4-9320-A731F9304E55}">
      <dsp:nvSpPr>
        <dsp:cNvPr id="0" name=""/>
        <dsp:cNvSpPr/>
      </dsp:nvSpPr>
      <dsp:spPr>
        <a:xfrm>
          <a:off x="829916" y="2697906"/>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dirty="0">
              <a:solidFill>
                <a:schemeClr val="bg1">
                  <a:lumMod val="65000"/>
                </a:schemeClr>
              </a:solidFill>
            </a:rPr>
            <a:t>New developments: in data and digital to support our next strategy</a:t>
          </a:r>
          <a:endParaRPr lang="en-US" sz="1900" kern="1200" dirty="0">
            <a:solidFill>
              <a:schemeClr val="bg1">
                <a:lumMod val="65000"/>
              </a:schemeClr>
            </a:solidFill>
          </a:endParaRPr>
        </a:p>
      </dsp:txBody>
      <dsp:txXfrm>
        <a:off x="829916" y="2697906"/>
        <a:ext cx="9486716" cy="718542"/>
      </dsp:txXfrm>
    </dsp:sp>
    <dsp:sp modelId="{33BD5D72-3459-4AD7-B91B-5A116C9AF114}">
      <dsp:nvSpPr>
        <dsp:cNvPr id="0" name=""/>
        <dsp:cNvSpPr/>
      </dsp:nvSpPr>
      <dsp:spPr>
        <a:xfrm>
          <a:off x="0" y="3596084"/>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D2783-1845-4D6A-89F9-851E23082BD3}">
      <dsp:nvSpPr>
        <dsp:cNvPr id="0" name=""/>
        <dsp:cNvSpPr/>
      </dsp:nvSpPr>
      <dsp:spPr>
        <a:xfrm>
          <a:off x="217359" y="3757756"/>
          <a:ext cx="395198" cy="39519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647DE9-68C3-4512-9262-E8336A0A5CA8}">
      <dsp:nvSpPr>
        <dsp:cNvPr id="0" name=""/>
        <dsp:cNvSpPr/>
      </dsp:nvSpPr>
      <dsp:spPr>
        <a:xfrm>
          <a:off x="829916" y="3596084"/>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US" sz="1900" kern="1200" dirty="0">
              <a:solidFill>
                <a:schemeClr val="bg1">
                  <a:lumMod val="65000"/>
                </a:schemeClr>
              </a:solidFill>
            </a:rPr>
            <a:t>Questions and discussion</a:t>
          </a:r>
        </a:p>
      </dsp:txBody>
      <dsp:txXfrm>
        <a:off x="829916" y="3596084"/>
        <a:ext cx="9486716" cy="718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57738-21F1-49F0-84BC-EE6B4F4973C2}">
      <dsp:nvSpPr>
        <dsp:cNvPr id="0" name=""/>
        <dsp:cNvSpPr/>
      </dsp:nvSpPr>
      <dsp:spPr>
        <a:xfrm>
          <a:off x="1422" y="277006"/>
          <a:ext cx="1787668" cy="2764800"/>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ctr" defTabSz="577850">
            <a:lnSpc>
              <a:spcPct val="90000"/>
            </a:lnSpc>
            <a:spcBef>
              <a:spcPct val="0"/>
            </a:spcBef>
            <a:spcAft>
              <a:spcPct val="35000"/>
            </a:spcAft>
          </a:pPr>
          <a:r>
            <a:rPr lang="en-GB" sz="1300" kern="1200" dirty="0">
              <a:solidFill>
                <a:schemeClr val="tx1"/>
              </a:solidFill>
            </a:rPr>
            <a:t>2009-2013: compliance monitoring</a:t>
          </a:r>
        </a:p>
      </dsp:txBody>
      <dsp:txXfrm>
        <a:off x="1422" y="277006"/>
        <a:ext cx="1787668" cy="715067"/>
      </dsp:txXfrm>
    </dsp:sp>
    <dsp:sp modelId="{3DD633ED-D9F6-46A1-9D68-B3375E9D31B6}">
      <dsp:nvSpPr>
        <dsp:cNvPr id="0" name=""/>
        <dsp:cNvSpPr/>
      </dsp:nvSpPr>
      <dsp:spPr>
        <a:xfrm>
          <a:off x="306612" y="1324817"/>
          <a:ext cx="1787668" cy="368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Quality and Risk Profile</a:t>
          </a:r>
        </a:p>
        <a:p>
          <a:pPr marL="114300" lvl="1" indent="-114300" algn="l" defTabSz="577850">
            <a:lnSpc>
              <a:spcPct val="90000"/>
            </a:lnSpc>
            <a:spcBef>
              <a:spcPct val="0"/>
            </a:spcBef>
            <a:spcAft>
              <a:spcPct val="15000"/>
            </a:spcAft>
            <a:buChar char="••"/>
          </a:pPr>
          <a:r>
            <a:rPr lang="en-GB" sz="1300" kern="1200" dirty="0"/>
            <a:t>Risk scores developed for 16 essential standards for all locations (big or small)</a:t>
          </a:r>
        </a:p>
        <a:p>
          <a:pPr marL="114300" lvl="1" indent="-114300" algn="l" defTabSz="577850">
            <a:lnSpc>
              <a:spcPct val="90000"/>
            </a:lnSpc>
            <a:spcBef>
              <a:spcPct val="0"/>
            </a:spcBef>
            <a:spcAft>
              <a:spcPct val="15000"/>
            </a:spcAft>
            <a:buChar char="••"/>
          </a:pPr>
          <a:r>
            <a:rPr lang="en-GB" sz="1300" kern="1200" dirty="0"/>
            <a:t>Monitoring of clinical outliers for NHS Trusts (mortality and maternity)</a:t>
          </a:r>
        </a:p>
        <a:p>
          <a:pPr marL="114300" lvl="1" indent="-114300" algn="l" defTabSz="577850">
            <a:lnSpc>
              <a:spcPct val="90000"/>
            </a:lnSpc>
            <a:spcBef>
              <a:spcPct val="0"/>
            </a:spcBef>
            <a:spcAft>
              <a:spcPct val="15000"/>
            </a:spcAft>
            <a:buChar char="••"/>
          </a:pPr>
          <a:r>
            <a:rPr lang="en-GB" sz="1300" kern="1200" dirty="0"/>
            <a:t>Focus on data sets available nationally (not directly from providers)</a:t>
          </a:r>
        </a:p>
      </dsp:txBody>
      <dsp:txXfrm>
        <a:off x="358971" y="1377176"/>
        <a:ext cx="1682950" cy="3581682"/>
      </dsp:txXfrm>
    </dsp:sp>
    <dsp:sp modelId="{4D7475A4-4617-42F6-ADEC-49AF53F0FD97}">
      <dsp:nvSpPr>
        <dsp:cNvPr id="0" name=""/>
        <dsp:cNvSpPr/>
      </dsp:nvSpPr>
      <dsp:spPr>
        <a:xfrm>
          <a:off x="2060094" y="380828"/>
          <a:ext cx="574528" cy="445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solidFill>
          </a:endParaRPr>
        </a:p>
      </dsp:txBody>
      <dsp:txXfrm>
        <a:off x="2060094" y="469843"/>
        <a:ext cx="441005" cy="267047"/>
      </dsp:txXfrm>
    </dsp:sp>
    <dsp:sp modelId="{E58FDE41-ADAC-47F3-9409-E1A5B603DE8B}">
      <dsp:nvSpPr>
        <dsp:cNvPr id="0" name=""/>
        <dsp:cNvSpPr/>
      </dsp:nvSpPr>
      <dsp:spPr>
        <a:xfrm>
          <a:off x="2873107" y="277006"/>
          <a:ext cx="1787668" cy="2764800"/>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ctr" defTabSz="577850">
            <a:lnSpc>
              <a:spcPct val="90000"/>
            </a:lnSpc>
            <a:spcBef>
              <a:spcPct val="0"/>
            </a:spcBef>
            <a:spcAft>
              <a:spcPct val="35000"/>
            </a:spcAft>
          </a:pPr>
          <a:r>
            <a:rPr lang="en-GB" sz="1300" kern="1200" dirty="0">
              <a:solidFill>
                <a:schemeClr val="tx1"/>
              </a:solidFill>
            </a:rPr>
            <a:t>2013-2016:  ratings and comprehensive inspections</a:t>
          </a:r>
        </a:p>
      </dsp:txBody>
      <dsp:txXfrm>
        <a:off x="2873107" y="277006"/>
        <a:ext cx="1787668" cy="715067"/>
      </dsp:txXfrm>
    </dsp:sp>
    <dsp:sp modelId="{FDA7CDB3-004B-4535-B353-60EE1EEFB1BF}">
      <dsp:nvSpPr>
        <dsp:cNvPr id="0" name=""/>
        <dsp:cNvSpPr/>
      </dsp:nvSpPr>
      <dsp:spPr>
        <a:xfrm>
          <a:off x="3197692" y="1314421"/>
          <a:ext cx="1787668" cy="368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Intelligent monitoring: a risk stratification of providers – using smaller set of indicators. Published.</a:t>
          </a:r>
        </a:p>
        <a:p>
          <a:pPr marL="114300" lvl="1" indent="-114300" algn="l" defTabSz="577850">
            <a:lnSpc>
              <a:spcPct val="90000"/>
            </a:lnSpc>
            <a:spcBef>
              <a:spcPct val="0"/>
            </a:spcBef>
            <a:spcAft>
              <a:spcPct val="15000"/>
            </a:spcAft>
            <a:buChar char="••"/>
          </a:pPr>
          <a:r>
            <a:rPr lang="en-GB" sz="1300" kern="1200" dirty="0"/>
            <a:t>Embedded data and analysis in assessments – and inspection reports</a:t>
          </a:r>
        </a:p>
        <a:p>
          <a:pPr marL="114300" lvl="1" indent="-114300" algn="l" defTabSz="577850">
            <a:lnSpc>
              <a:spcPct val="90000"/>
            </a:lnSpc>
            <a:spcBef>
              <a:spcPct val="0"/>
            </a:spcBef>
            <a:spcAft>
              <a:spcPct val="15000"/>
            </a:spcAft>
            <a:buChar char="••"/>
          </a:pPr>
          <a:r>
            <a:rPr lang="en-GB" sz="1300" kern="1200" dirty="0"/>
            <a:t>Collection of data from providers to support view of quality</a:t>
          </a:r>
        </a:p>
      </dsp:txBody>
      <dsp:txXfrm>
        <a:off x="3250051" y="1366780"/>
        <a:ext cx="1682950" cy="3581682"/>
      </dsp:txXfrm>
    </dsp:sp>
    <dsp:sp modelId="{24900942-82B1-4D08-AA77-0A982CE8CF7C}">
      <dsp:nvSpPr>
        <dsp:cNvPr id="0" name=""/>
        <dsp:cNvSpPr/>
      </dsp:nvSpPr>
      <dsp:spPr>
        <a:xfrm rot="21525376">
          <a:off x="4931711" y="349301"/>
          <a:ext cx="574663" cy="445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solidFill>
          </a:endParaRPr>
        </a:p>
      </dsp:txBody>
      <dsp:txXfrm>
        <a:off x="4931727" y="439765"/>
        <a:ext cx="441140" cy="267047"/>
      </dsp:txXfrm>
    </dsp:sp>
    <dsp:sp modelId="{9D67D11C-778F-472A-A1B7-4967E88298B1}">
      <dsp:nvSpPr>
        <dsp:cNvPr id="0" name=""/>
        <dsp:cNvSpPr/>
      </dsp:nvSpPr>
      <dsp:spPr>
        <a:xfrm>
          <a:off x="5744791" y="214660"/>
          <a:ext cx="1787668" cy="2764800"/>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ctr" defTabSz="577850">
            <a:lnSpc>
              <a:spcPct val="90000"/>
            </a:lnSpc>
            <a:spcBef>
              <a:spcPct val="0"/>
            </a:spcBef>
            <a:spcAft>
              <a:spcPct val="35000"/>
            </a:spcAft>
          </a:pPr>
          <a:r>
            <a:rPr lang="en-GB" sz="1300" b="0" kern="1200" dirty="0">
              <a:solidFill>
                <a:schemeClr val="tx1"/>
              </a:solidFill>
            </a:rPr>
            <a:t>2016 – 2021:targeted, responsive and collaborative approach</a:t>
          </a:r>
        </a:p>
      </dsp:txBody>
      <dsp:txXfrm>
        <a:off x="5744791" y="214660"/>
        <a:ext cx="1787668" cy="715067"/>
      </dsp:txXfrm>
    </dsp:sp>
    <dsp:sp modelId="{2F99E2A1-4124-4187-BD3B-08BD16EBDCF2}">
      <dsp:nvSpPr>
        <dsp:cNvPr id="0" name=""/>
        <dsp:cNvSpPr/>
      </dsp:nvSpPr>
      <dsp:spPr>
        <a:xfrm>
          <a:off x="6090149" y="1324817"/>
          <a:ext cx="1787668" cy="368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CQC Insight profile for each provider to support monitoring of quality</a:t>
          </a:r>
        </a:p>
        <a:p>
          <a:pPr marL="114300" lvl="1" indent="-114300" algn="l" defTabSz="577850">
            <a:lnSpc>
              <a:spcPct val="90000"/>
            </a:lnSpc>
            <a:spcBef>
              <a:spcPct val="0"/>
            </a:spcBef>
            <a:spcAft>
              <a:spcPct val="15000"/>
            </a:spcAft>
            <a:buChar char="••"/>
          </a:pPr>
          <a:r>
            <a:rPr lang="en-GB" sz="1300" kern="1200" dirty="0"/>
            <a:t>Qualitative analysis development</a:t>
          </a:r>
        </a:p>
        <a:p>
          <a:pPr marL="114300" lvl="1" indent="-114300" algn="l" defTabSz="577850">
            <a:lnSpc>
              <a:spcPct val="90000"/>
            </a:lnSpc>
            <a:spcBef>
              <a:spcPct val="0"/>
            </a:spcBef>
            <a:spcAft>
              <a:spcPct val="15000"/>
            </a:spcAft>
            <a:buChar char="••"/>
          </a:pPr>
          <a:r>
            <a:rPr lang="en-GB" sz="1300" kern="1200" dirty="0"/>
            <a:t>Area level analysis to support systems reviews</a:t>
          </a:r>
        </a:p>
        <a:p>
          <a:pPr marL="114300" lvl="1" indent="-114300" algn="l" defTabSz="577850">
            <a:lnSpc>
              <a:spcPct val="90000"/>
            </a:lnSpc>
            <a:spcBef>
              <a:spcPct val="0"/>
            </a:spcBef>
            <a:spcAft>
              <a:spcPct val="15000"/>
            </a:spcAft>
            <a:buChar char="••"/>
          </a:pPr>
          <a:r>
            <a:rPr lang="en-GB" sz="1300" kern="1200" dirty="0"/>
            <a:t>Data science programme developed</a:t>
          </a:r>
        </a:p>
        <a:p>
          <a:pPr marL="114300" lvl="1" indent="-114300" algn="l" defTabSz="577850">
            <a:lnSpc>
              <a:spcPct val="90000"/>
            </a:lnSpc>
            <a:spcBef>
              <a:spcPct val="0"/>
            </a:spcBef>
            <a:spcAft>
              <a:spcPct val="15000"/>
            </a:spcAft>
            <a:buChar char="••"/>
          </a:pPr>
          <a:r>
            <a:rPr lang="en-GB" sz="1300" kern="1200" dirty="0"/>
            <a:t>Started to develop future digital plans to enable CQC’s approach to regulation</a:t>
          </a:r>
        </a:p>
      </dsp:txBody>
      <dsp:txXfrm>
        <a:off x="6142508" y="1377176"/>
        <a:ext cx="1682950" cy="3581682"/>
      </dsp:txXfrm>
    </dsp:sp>
    <dsp:sp modelId="{564A8063-2A1C-410F-B242-1A5BF24713F0}">
      <dsp:nvSpPr>
        <dsp:cNvPr id="0" name=""/>
        <dsp:cNvSpPr/>
      </dsp:nvSpPr>
      <dsp:spPr>
        <a:xfrm rot="111898">
          <a:off x="7803311" y="396937"/>
          <a:ext cx="574833" cy="4450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tx1"/>
            </a:solidFill>
          </a:endParaRPr>
        </a:p>
      </dsp:txBody>
      <dsp:txXfrm>
        <a:off x="7803346" y="483779"/>
        <a:ext cx="441310" cy="267047"/>
      </dsp:txXfrm>
    </dsp:sp>
    <dsp:sp modelId="{DDB9BA09-AA26-4B4D-AE25-370EFAFC9141}">
      <dsp:nvSpPr>
        <dsp:cNvPr id="0" name=""/>
        <dsp:cNvSpPr/>
      </dsp:nvSpPr>
      <dsp:spPr>
        <a:xfrm>
          <a:off x="8616476" y="308165"/>
          <a:ext cx="1787668" cy="2764800"/>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ctr" defTabSz="577850">
            <a:lnSpc>
              <a:spcPct val="90000"/>
            </a:lnSpc>
            <a:spcBef>
              <a:spcPct val="0"/>
            </a:spcBef>
            <a:spcAft>
              <a:spcPct val="35000"/>
            </a:spcAft>
          </a:pPr>
          <a:r>
            <a:rPr lang="en-GB" sz="1300" kern="1200" dirty="0">
              <a:solidFill>
                <a:schemeClr val="tx1"/>
              </a:solidFill>
            </a:rPr>
            <a:t>2021-  new strategy in development</a:t>
          </a:r>
        </a:p>
      </dsp:txBody>
      <dsp:txXfrm>
        <a:off x="8616476" y="308165"/>
        <a:ext cx="1787668" cy="715067"/>
      </dsp:txXfrm>
    </dsp:sp>
    <dsp:sp modelId="{CD2F2F08-378C-447F-A65D-94D7C52F6748}">
      <dsp:nvSpPr>
        <dsp:cNvPr id="0" name=""/>
        <dsp:cNvSpPr/>
      </dsp:nvSpPr>
      <dsp:spPr>
        <a:xfrm>
          <a:off x="8868321" y="1193471"/>
          <a:ext cx="1787668" cy="368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Analysis to identify risk and </a:t>
          </a:r>
        </a:p>
        <a:p>
          <a:pPr marL="114300" lvl="1" indent="-114300" algn="l" defTabSz="577850">
            <a:lnSpc>
              <a:spcPct val="90000"/>
            </a:lnSpc>
            <a:spcBef>
              <a:spcPct val="0"/>
            </a:spcBef>
            <a:spcAft>
              <a:spcPct val="15000"/>
            </a:spcAft>
            <a:buChar char="••"/>
          </a:pPr>
          <a:r>
            <a:rPr lang="en-GB" sz="1300" kern="1200" dirty="0"/>
            <a:t>Power BI suite of analytical products with improved accessibility, visualisations of analysis</a:t>
          </a:r>
        </a:p>
        <a:p>
          <a:pPr marL="114300" lvl="1" indent="-114300" algn="l" defTabSz="577850">
            <a:lnSpc>
              <a:spcPct val="90000"/>
            </a:lnSpc>
            <a:spcBef>
              <a:spcPct val="0"/>
            </a:spcBef>
            <a:spcAft>
              <a:spcPct val="15000"/>
            </a:spcAft>
            <a:buChar char="••"/>
          </a:pPr>
          <a:r>
            <a:rPr lang="en-GB" sz="1300" kern="1200" dirty="0"/>
            <a:t>Proof of concepts developing digital capability and data science techniques</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endParaRPr lang="en-GB" sz="1300" kern="1200" dirty="0"/>
        </a:p>
      </dsp:txBody>
      <dsp:txXfrm>
        <a:off x="8920680" y="1245830"/>
        <a:ext cx="1682950" cy="3581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AB80-8C9B-4EFA-807B-8F7C39AB9D99}">
      <dsp:nvSpPr>
        <dsp:cNvPr id="0" name=""/>
        <dsp:cNvSpPr/>
      </dsp:nvSpPr>
      <dsp:spPr>
        <a:xfrm>
          <a:off x="0" y="3373"/>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B970D-DC9C-4C19-9F70-28A25A37DA07}">
      <dsp:nvSpPr>
        <dsp:cNvPr id="0" name=""/>
        <dsp:cNvSpPr/>
      </dsp:nvSpPr>
      <dsp:spPr>
        <a:xfrm>
          <a:off x="217359" y="165045"/>
          <a:ext cx="395198" cy="39519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6BAE6B-7701-4CBB-B92B-13E780AE1627}">
      <dsp:nvSpPr>
        <dsp:cNvPr id="0" name=""/>
        <dsp:cNvSpPr/>
      </dsp:nvSpPr>
      <dsp:spPr>
        <a:xfrm>
          <a:off x="829916" y="3373"/>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bg1">
                  <a:lumMod val="65000"/>
                </a:schemeClr>
              </a:solidFill>
            </a:rPr>
            <a:t>About CQC</a:t>
          </a:r>
          <a:endParaRPr lang="en-US" sz="1900" b="1" kern="1200" dirty="0">
            <a:solidFill>
              <a:schemeClr val="bg1">
                <a:lumMod val="65000"/>
              </a:schemeClr>
            </a:solidFill>
          </a:endParaRPr>
        </a:p>
      </dsp:txBody>
      <dsp:txXfrm>
        <a:off x="829916" y="3373"/>
        <a:ext cx="9486716" cy="718542"/>
      </dsp:txXfrm>
    </dsp:sp>
    <dsp:sp modelId="{930C9668-2A94-43C9-B88B-2C81584CEE4E}">
      <dsp:nvSpPr>
        <dsp:cNvPr id="0" name=""/>
        <dsp:cNvSpPr/>
      </dsp:nvSpPr>
      <dsp:spPr>
        <a:xfrm>
          <a:off x="0" y="901551"/>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43C7-74A4-4D38-894D-150E70D356E1}">
      <dsp:nvSpPr>
        <dsp:cNvPr id="0" name=""/>
        <dsp:cNvSpPr/>
      </dsp:nvSpPr>
      <dsp:spPr>
        <a:xfrm>
          <a:off x="217359" y="1063223"/>
          <a:ext cx="395198" cy="3951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DE6248-833E-4993-9A1E-C1ADEE11DDD1}">
      <dsp:nvSpPr>
        <dsp:cNvPr id="0" name=""/>
        <dsp:cNvSpPr/>
      </dsp:nvSpPr>
      <dsp:spPr>
        <a:xfrm>
          <a:off x="829916" y="901551"/>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bg1">
                  <a:lumMod val="65000"/>
                </a:schemeClr>
              </a:solidFill>
            </a:rPr>
            <a:t>Background to how we use data and insight has changed over time</a:t>
          </a:r>
          <a:endParaRPr lang="en-US" sz="1900" b="1" kern="1200" dirty="0">
            <a:solidFill>
              <a:schemeClr val="bg1">
                <a:lumMod val="65000"/>
              </a:schemeClr>
            </a:solidFill>
          </a:endParaRPr>
        </a:p>
      </dsp:txBody>
      <dsp:txXfrm>
        <a:off x="829916" y="901551"/>
        <a:ext cx="9486716" cy="718542"/>
      </dsp:txXfrm>
    </dsp:sp>
    <dsp:sp modelId="{B763AD80-6596-46AB-95E0-13621E964C83}">
      <dsp:nvSpPr>
        <dsp:cNvPr id="0" name=""/>
        <dsp:cNvSpPr/>
      </dsp:nvSpPr>
      <dsp:spPr>
        <a:xfrm>
          <a:off x="0" y="1799728"/>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DC8C-3ADB-451D-B9EB-FDBDDFA7E0A5}">
      <dsp:nvSpPr>
        <dsp:cNvPr id="0" name=""/>
        <dsp:cNvSpPr/>
      </dsp:nvSpPr>
      <dsp:spPr>
        <a:xfrm>
          <a:off x="217359" y="1961400"/>
          <a:ext cx="395198" cy="39519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FCE333-D751-46A7-B437-3DBF962212EF}">
      <dsp:nvSpPr>
        <dsp:cNvPr id="0" name=""/>
        <dsp:cNvSpPr/>
      </dsp:nvSpPr>
      <dsp:spPr>
        <a:xfrm>
          <a:off x="829916" y="1799728"/>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tx1"/>
              </a:solidFill>
            </a:rPr>
            <a:t>Some examples of our current approaches to analysis</a:t>
          </a:r>
          <a:endParaRPr lang="en-US" sz="1900" b="1" kern="1200" dirty="0">
            <a:solidFill>
              <a:schemeClr val="tx1"/>
            </a:solidFill>
          </a:endParaRPr>
        </a:p>
      </dsp:txBody>
      <dsp:txXfrm>
        <a:off x="829916" y="1799728"/>
        <a:ext cx="9486716" cy="718542"/>
      </dsp:txXfrm>
    </dsp:sp>
    <dsp:sp modelId="{4C28BE32-5DFE-4670-BCDA-F7D03F6A54FE}">
      <dsp:nvSpPr>
        <dsp:cNvPr id="0" name=""/>
        <dsp:cNvSpPr/>
      </dsp:nvSpPr>
      <dsp:spPr>
        <a:xfrm>
          <a:off x="0" y="2697906"/>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676EF-BD2F-43DC-A9D9-B13A09823C98}">
      <dsp:nvSpPr>
        <dsp:cNvPr id="0" name=""/>
        <dsp:cNvSpPr/>
      </dsp:nvSpPr>
      <dsp:spPr>
        <a:xfrm>
          <a:off x="217359" y="2859578"/>
          <a:ext cx="395198" cy="395198"/>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21558-1828-48A4-9320-A731F9304E55}">
      <dsp:nvSpPr>
        <dsp:cNvPr id="0" name=""/>
        <dsp:cNvSpPr/>
      </dsp:nvSpPr>
      <dsp:spPr>
        <a:xfrm>
          <a:off x="829916" y="2697906"/>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kern="1200" dirty="0">
              <a:solidFill>
                <a:schemeClr val="bg1">
                  <a:lumMod val="65000"/>
                </a:schemeClr>
              </a:solidFill>
            </a:rPr>
            <a:t>New developments: in data and digital to support our next strategy</a:t>
          </a:r>
          <a:endParaRPr lang="en-US" sz="1900" kern="1200" dirty="0">
            <a:solidFill>
              <a:schemeClr val="bg1">
                <a:lumMod val="65000"/>
              </a:schemeClr>
            </a:solidFill>
          </a:endParaRPr>
        </a:p>
      </dsp:txBody>
      <dsp:txXfrm>
        <a:off x="829916" y="2697906"/>
        <a:ext cx="9486716" cy="718542"/>
      </dsp:txXfrm>
    </dsp:sp>
    <dsp:sp modelId="{33BD5D72-3459-4AD7-B91B-5A116C9AF114}">
      <dsp:nvSpPr>
        <dsp:cNvPr id="0" name=""/>
        <dsp:cNvSpPr/>
      </dsp:nvSpPr>
      <dsp:spPr>
        <a:xfrm>
          <a:off x="0" y="3596084"/>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D2783-1845-4D6A-89F9-851E23082BD3}">
      <dsp:nvSpPr>
        <dsp:cNvPr id="0" name=""/>
        <dsp:cNvSpPr/>
      </dsp:nvSpPr>
      <dsp:spPr>
        <a:xfrm>
          <a:off x="217359" y="3757756"/>
          <a:ext cx="395198" cy="39519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647DE9-68C3-4512-9262-E8336A0A5CA8}">
      <dsp:nvSpPr>
        <dsp:cNvPr id="0" name=""/>
        <dsp:cNvSpPr/>
      </dsp:nvSpPr>
      <dsp:spPr>
        <a:xfrm>
          <a:off x="829916" y="3596084"/>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US" sz="1900" kern="1200" dirty="0">
              <a:solidFill>
                <a:schemeClr val="bg1">
                  <a:lumMod val="65000"/>
                </a:schemeClr>
              </a:solidFill>
            </a:rPr>
            <a:t>Questions and discussion</a:t>
          </a:r>
        </a:p>
      </dsp:txBody>
      <dsp:txXfrm>
        <a:off x="829916" y="3596084"/>
        <a:ext cx="9486716" cy="7185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AB80-8C9B-4EFA-807B-8F7C39AB9D99}">
      <dsp:nvSpPr>
        <dsp:cNvPr id="0" name=""/>
        <dsp:cNvSpPr/>
      </dsp:nvSpPr>
      <dsp:spPr>
        <a:xfrm>
          <a:off x="0" y="3373"/>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B970D-DC9C-4C19-9F70-28A25A37DA07}">
      <dsp:nvSpPr>
        <dsp:cNvPr id="0" name=""/>
        <dsp:cNvSpPr/>
      </dsp:nvSpPr>
      <dsp:spPr>
        <a:xfrm>
          <a:off x="217359" y="165045"/>
          <a:ext cx="395198" cy="39519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6BAE6B-7701-4CBB-B92B-13E780AE1627}">
      <dsp:nvSpPr>
        <dsp:cNvPr id="0" name=""/>
        <dsp:cNvSpPr/>
      </dsp:nvSpPr>
      <dsp:spPr>
        <a:xfrm>
          <a:off x="829916" y="3373"/>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bg1">
                  <a:lumMod val="65000"/>
                </a:schemeClr>
              </a:solidFill>
            </a:rPr>
            <a:t>About CQC</a:t>
          </a:r>
          <a:endParaRPr lang="en-US" sz="1900" b="1" kern="1200" dirty="0">
            <a:solidFill>
              <a:schemeClr val="bg1">
                <a:lumMod val="65000"/>
              </a:schemeClr>
            </a:solidFill>
          </a:endParaRPr>
        </a:p>
      </dsp:txBody>
      <dsp:txXfrm>
        <a:off x="829916" y="3373"/>
        <a:ext cx="9486716" cy="718542"/>
      </dsp:txXfrm>
    </dsp:sp>
    <dsp:sp modelId="{930C9668-2A94-43C9-B88B-2C81584CEE4E}">
      <dsp:nvSpPr>
        <dsp:cNvPr id="0" name=""/>
        <dsp:cNvSpPr/>
      </dsp:nvSpPr>
      <dsp:spPr>
        <a:xfrm>
          <a:off x="0" y="901551"/>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43C7-74A4-4D38-894D-150E70D356E1}">
      <dsp:nvSpPr>
        <dsp:cNvPr id="0" name=""/>
        <dsp:cNvSpPr/>
      </dsp:nvSpPr>
      <dsp:spPr>
        <a:xfrm>
          <a:off x="217359" y="1063223"/>
          <a:ext cx="395198" cy="3951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E6248-833E-4993-9A1E-C1ADEE11DDD1}">
      <dsp:nvSpPr>
        <dsp:cNvPr id="0" name=""/>
        <dsp:cNvSpPr/>
      </dsp:nvSpPr>
      <dsp:spPr>
        <a:xfrm>
          <a:off x="829916" y="901551"/>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bg1">
                  <a:lumMod val="65000"/>
                </a:schemeClr>
              </a:solidFill>
            </a:rPr>
            <a:t>Background to how we use data and insight has changed over time</a:t>
          </a:r>
          <a:endParaRPr lang="en-US" sz="1900" b="1" kern="1200" dirty="0">
            <a:solidFill>
              <a:schemeClr val="bg1">
                <a:lumMod val="65000"/>
              </a:schemeClr>
            </a:solidFill>
          </a:endParaRPr>
        </a:p>
      </dsp:txBody>
      <dsp:txXfrm>
        <a:off x="829916" y="901551"/>
        <a:ext cx="9486716" cy="718542"/>
      </dsp:txXfrm>
    </dsp:sp>
    <dsp:sp modelId="{B763AD80-6596-46AB-95E0-13621E964C83}">
      <dsp:nvSpPr>
        <dsp:cNvPr id="0" name=""/>
        <dsp:cNvSpPr/>
      </dsp:nvSpPr>
      <dsp:spPr>
        <a:xfrm>
          <a:off x="0" y="1799728"/>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DC8C-3ADB-451D-B9EB-FDBDDFA7E0A5}">
      <dsp:nvSpPr>
        <dsp:cNvPr id="0" name=""/>
        <dsp:cNvSpPr/>
      </dsp:nvSpPr>
      <dsp:spPr>
        <a:xfrm>
          <a:off x="217359" y="1961400"/>
          <a:ext cx="395198" cy="39519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FCE333-D751-46A7-B437-3DBF962212EF}">
      <dsp:nvSpPr>
        <dsp:cNvPr id="0" name=""/>
        <dsp:cNvSpPr/>
      </dsp:nvSpPr>
      <dsp:spPr>
        <a:xfrm>
          <a:off x="829916" y="1799728"/>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0" kern="1200" dirty="0">
              <a:solidFill>
                <a:schemeClr val="bg1">
                  <a:lumMod val="65000"/>
                </a:schemeClr>
              </a:solidFill>
            </a:rPr>
            <a:t>Examples of our current approaches to analysis</a:t>
          </a:r>
          <a:endParaRPr lang="en-US" sz="1900" b="0" kern="1200" dirty="0">
            <a:solidFill>
              <a:schemeClr val="bg1">
                <a:lumMod val="65000"/>
              </a:schemeClr>
            </a:solidFill>
          </a:endParaRPr>
        </a:p>
      </dsp:txBody>
      <dsp:txXfrm>
        <a:off x="829916" y="1799728"/>
        <a:ext cx="9486716" cy="718542"/>
      </dsp:txXfrm>
    </dsp:sp>
    <dsp:sp modelId="{4C28BE32-5DFE-4670-BCDA-F7D03F6A54FE}">
      <dsp:nvSpPr>
        <dsp:cNvPr id="0" name=""/>
        <dsp:cNvSpPr/>
      </dsp:nvSpPr>
      <dsp:spPr>
        <a:xfrm>
          <a:off x="0" y="2697906"/>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676EF-BD2F-43DC-A9D9-B13A09823C98}">
      <dsp:nvSpPr>
        <dsp:cNvPr id="0" name=""/>
        <dsp:cNvSpPr/>
      </dsp:nvSpPr>
      <dsp:spPr>
        <a:xfrm>
          <a:off x="217359" y="2859578"/>
          <a:ext cx="395198" cy="395198"/>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D21558-1828-48A4-9320-A731F9304E55}">
      <dsp:nvSpPr>
        <dsp:cNvPr id="0" name=""/>
        <dsp:cNvSpPr/>
      </dsp:nvSpPr>
      <dsp:spPr>
        <a:xfrm>
          <a:off x="829916" y="2697906"/>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tx1"/>
              </a:solidFill>
            </a:rPr>
            <a:t>New developments: in data and digital to support our next strategy</a:t>
          </a:r>
          <a:endParaRPr lang="en-US" sz="1900" b="1" kern="1200" dirty="0">
            <a:solidFill>
              <a:schemeClr val="tx1"/>
            </a:solidFill>
          </a:endParaRPr>
        </a:p>
      </dsp:txBody>
      <dsp:txXfrm>
        <a:off x="829916" y="2697906"/>
        <a:ext cx="9486716" cy="718542"/>
      </dsp:txXfrm>
    </dsp:sp>
    <dsp:sp modelId="{33BD5D72-3459-4AD7-B91B-5A116C9AF114}">
      <dsp:nvSpPr>
        <dsp:cNvPr id="0" name=""/>
        <dsp:cNvSpPr/>
      </dsp:nvSpPr>
      <dsp:spPr>
        <a:xfrm>
          <a:off x="0" y="3596084"/>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D2783-1845-4D6A-89F9-851E23082BD3}">
      <dsp:nvSpPr>
        <dsp:cNvPr id="0" name=""/>
        <dsp:cNvSpPr/>
      </dsp:nvSpPr>
      <dsp:spPr>
        <a:xfrm>
          <a:off x="217359" y="3757756"/>
          <a:ext cx="395198" cy="39519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647DE9-68C3-4512-9262-E8336A0A5CA8}">
      <dsp:nvSpPr>
        <dsp:cNvPr id="0" name=""/>
        <dsp:cNvSpPr/>
      </dsp:nvSpPr>
      <dsp:spPr>
        <a:xfrm>
          <a:off x="829916" y="3596084"/>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US" sz="1900" kern="1200" dirty="0">
              <a:solidFill>
                <a:schemeClr val="bg1">
                  <a:lumMod val="65000"/>
                </a:schemeClr>
              </a:solidFill>
            </a:rPr>
            <a:t>Questions and discussion</a:t>
          </a:r>
        </a:p>
      </dsp:txBody>
      <dsp:txXfrm>
        <a:off x="829916" y="3596084"/>
        <a:ext cx="9486716" cy="7185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AB80-8C9B-4EFA-807B-8F7C39AB9D99}">
      <dsp:nvSpPr>
        <dsp:cNvPr id="0" name=""/>
        <dsp:cNvSpPr/>
      </dsp:nvSpPr>
      <dsp:spPr>
        <a:xfrm>
          <a:off x="0" y="3373"/>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B970D-DC9C-4C19-9F70-28A25A37DA07}">
      <dsp:nvSpPr>
        <dsp:cNvPr id="0" name=""/>
        <dsp:cNvSpPr/>
      </dsp:nvSpPr>
      <dsp:spPr>
        <a:xfrm>
          <a:off x="217359" y="165045"/>
          <a:ext cx="395198" cy="39519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6BAE6B-7701-4CBB-B92B-13E780AE1627}">
      <dsp:nvSpPr>
        <dsp:cNvPr id="0" name=""/>
        <dsp:cNvSpPr/>
      </dsp:nvSpPr>
      <dsp:spPr>
        <a:xfrm>
          <a:off x="829916" y="3373"/>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bg1">
                  <a:lumMod val="65000"/>
                </a:schemeClr>
              </a:solidFill>
            </a:rPr>
            <a:t>About CQC</a:t>
          </a:r>
          <a:endParaRPr lang="en-US" sz="1900" b="1" kern="1200" dirty="0">
            <a:solidFill>
              <a:schemeClr val="bg1">
                <a:lumMod val="65000"/>
              </a:schemeClr>
            </a:solidFill>
          </a:endParaRPr>
        </a:p>
      </dsp:txBody>
      <dsp:txXfrm>
        <a:off x="829916" y="3373"/>
        <a:ext cx="9486716" cy="718542"/>
      </dsp:txXfrm>
    </dsp:sp>
    <dsp:sp modelId="{930C9668-2A94-43C9-B88B-2C81584CEE4E}">
      <dsp:nvSpPr>
        <dsp:cNvPr id="0" name=""/>
        <dsp:cNvSpPr/>
      </dsp:nvSpPr>
      <dsp:spPr>
        <a:xfrm>
          <a:off x="0" y="901551"/>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43C7-74A4-4D38-894D-150E70D356E1}">
      <dsp:nvSpPr>
        <dsp:cNvPr id="0" name=""/>
        <dsp:cNvSpPr/>
      </dsp:nvSpPr>
      <dsp:spPr>
        <a:xfrm>
          <a:off x="217359" y="1063223"/>
          <a:ext cx="395198" cy="3951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DE6248-833E-4993-9A1E-C1ADEE11DDD1}">
      <dsp:nvSpPr>
        <dsp:cNvPr id="0" name=""/>
        <dsp:cNvSpPr/>
      </dsp:nvSpPr>
      <dsp:spPr>
        <a:xfrm>
          <a:off x="829916" y="901551"/>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1" kern="1200" dirty="0">
              <a:solidFill>
                <a:schemeClr val="bg1">
                  <a:lumMod val="65000"/>
                </a:schemeClr>
              </a:solidFill>
            </a:rPr>
            <a:t>Background to how we use data and insight has changed over time</a:t>
          </a:r>
          <a:endParaRPr lang="en-US" sz="1900" b="1" kern="1200" dirty="0">
            <a:solidFill>
              <a:schemeClr val="bg1">
                <a:lumMod val="65000"/>
              </a:schemeClr>
            </a:solidFill>
          </a:endParaRPr>
        </a:p>
      </dsp:txBody>
      <dsp:txXfrm>
        <a:off x="829916" y="901551"/>
        <a:ext cx="9486716" cy="718542"/>
      </dsp:txXfrm>
    </dsp:sp>
    <dsp:sp modelId="{B763AD80-6596-46AB-95E0-13621E964C83}">
      <dsp:nvSpPr>
        <dsp:cNvPr id="0" name=""/>
        <dsp:cNvSpPr/>
      </dsp:nvSpPr>
      <dsp:spPr>
        <a:xfrm>
          <a:off x="0" y="1799728"/>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0DC8C-3ADB-451D-B9EB-FDBDDFA7E0A5}">
      <dsp:nvSpPr>
        <dsp:cNvPr id="0" name=""/>
        <dsp:cNvSpPr/>
      </dsp:nvSpPr>
      <dsp:spPr>
        <a:xfrm>
          <a:off x="217359" y="1961400"/>
          <a:ext cx="395198" cy="39519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FCE333-D751-46A7-B437-3DBF962212EF}">
      <dsp:nvSpPr>
        <dsp:cNvPr id="0" name=""/>
        <dsp:cNvSpPr/>
      </dsp:nvSpPr>
      <dsp:spPr>
        <a:xfrm>
          <a:off x="829916" y="1799728"/>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0" kern="1200" dirty="0">
              <a:solidFill>
                <a:schemeClr val="bg1">
                  <a:lumMod val="65000"/>
                </a:schemeClr>
              </a:solidFill>
            </a:rPr>
            <a:t>Examples of our current approaches to analysis</a:t>
          </a:r>
          <a:endParaRPr lang="en-US" sz="1900" b="0" kern="1200" dirty="0">
            <a:solidFill>
              <a:schemeClr val="bg1">
                <a:lumMod val="65000"/>
              </a:schemeClr>
            </a:solidFill>
          </a:endParaRPr>
        </a:p>
      </dsp:txBody>
      <dsp:txXfrm>
        <a:off x="829916" y="1799728"/>
        <a:ext cx="9486716" cy="718542"/>
      </dsp:txXfrm>
    </dsp:sp>
    <dsp:sp modelId="{4C28BE32-5DFE-4670-BCDA-F7D03F6A54FE}">
      <dsp:nvSpPr>
        <dsp:cNvPr id="0" name=""/>
        <dsp:cNvSpPr/>
      </dsp:nvSpPr>
      <dsp:spPr>
        <a:xfrm>
          <a:off x="0" y="2697906"/>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676EF-BD2F-43DC-A9D9-B13A09823C98}">
      <dsp:nvSpPr>
        <dsp:cNvPr id="0" name=""/>
        <dsp:cNvSpPr/>
      </dsp:nvSpPr>
      <dsp:spPr>
        <a:xfrm>
          <a:off x="217359" y="2859578"/>
          <a:ext cx="395198" cy="395198"/>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21558-1828-48A4-9320-A731F9304E55}">
      <dsp:nvSpPr>
        <dsp:cNvPr id="0" name=""/>
        <dsp:cNvSpPr/>
      </dsp:nvSpPr>
      <dsp:spPr>
        <a:xfrm>
          <a:off x="829916" y="2697906"/>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GB" sz="1900" b="0" kern="1200" dirty="0">
              <a:solidFill>
                <a:schemeClr val="bg1">
                  <a:lumMod val="65000"/>
                </a:schemeClr>
              </a:solidFill>
            </a:rPr>
            <a:t>New developments: in data and digital to support our next strategy</a:t>
          </a:r>
          <a:endParaRPr lang="en-US" sz="1900" b="0" kern="1200" dirty="0">
            <a:solidFill>
              <a:schemeClr val="bg1">
                <a:lumMod val="65000"/>
              </a:schemeClr>
            </a:solidFill>
          </a:endParaRPr>
        </a:p>
      </dsp:txBody>
      <dsp:txXfrm>
        <a:off x="829916" y="2697906"/>
        <a:ext cx="9486716" cy="718542"/>
      </dsp:txXfrm>
    </dsp:sp>
    <dsp:sp modelId="{33BD5D72-3459-4AD7-B91B-5A116C9AF114}">
      <dsp:nvSpPr>
        <dsp:cNvPr id="0" name=""/>
        <dsp:cNvSpPr/>
      </dsp:nvSpPr>
      <dsp:spPr>
        <a:xfrm>
          <a:off x="0" y="3596084"/>
          <a:ext cx="10316633" cy="7185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D2783-1845-4D6A-89F9-851E23082BD3}">
      <dsp:nvSpPr>
        <dsp:cNvPr id="0" name=""/>
        <dsp:cNvSpPr/>
      </dsp:nvSpPr>
      <dsp:spPr>
        <a:xfrm>
          <a:off x="217359" y="3757756"/>
          <a:ext cx="395198" cy="39519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647DE9-68C3-4512-9262-E8336A0A5CA8}">
      <dsp:nvSpPr>
        <dsp:cNvPr id="0" name=""/>
        <dsp:cNvSpPr/>
      </dsp:nvSpPr>
      <dsp:spPr>
        <a:xfrm>
          <a:off x="829916" y="3596084"/>
          <a:ext cx="9486716" cy="7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046" tIns="76046" rIns="76046" bIns="76046" numCol="1" spcCol="1270" anchor="ctr" anchorCtr="0">
          <a:noAutofit/>
        </a:bodyPr>
        <a:lstStyle/>
        <a:p>
          <a:pPr lvl="0" algn="l" defTabSz="844550">
            <a:lnSpc>
              <a:spcPct val="100000"/>
            </a:lnSpc>
            <a:spcBef>
              <a:spcPct val="0"/>
            </a:spcBef>
            <a:spcAft>
              <a:spcPct val="35000"/>
            </a:spcAft>
          </a:pPr>
          <a:r>
            <a:rPr lang="en-US" sz="1900" b="1" kern="1200" dirty="0">
              <a:solidFill>
                <a:schemeClr val="tx1"/>
              </a:solidFill>
            </a:rPr>
            <a:t>Questions and discussion</a:t>
          </a:r>
        </a:p>
      </dsp:txBody>
      <dsp:txXfrm>
        <a:off x="829916" y="3596084"/>
        <a:ext cx="9486716" cy="7185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0.4837</cdr:x>
      <cdr:y>0.18823</cdr:y>
    </cdr:from>
    <cdr:to>
      <cdr:x>0.51646</cdr:x>
      <cdr:y>0.49577</cdr:y>
    </cdr:to>
    <cdr:sp macro="" textlink="">
      <cdr:nvSpPr>
        <cdr:cNvPr id="2" name="Up Arrow 1"/>
        <cdr:cNvSpPr/>
      </cdr:nvSpPr>
      <cdr:spPr>
        <a:xfrm xmlns:a="http://schemas.openxmlformats.org/drawingml/2006/main">
          <a:off x="2664296" y="792088"/>
          <a:ext cx="180445" cy="1294149"/>
        </a:xfrm>
        <a:prstGeom xmlns:a="http://schemas.openxmlformats.org/drawingml/2006/main" prst="upArrow">
          <a:avLst/>
        </a:prstGeom>
        <a:gradFill xmlns:a="http://schemas.openxmlformats.org/drawingml/2006/main">
          <a:gsLst>
            <a:gs pos="0">
              <a:srgbClr val="FF0000">
                <a:alpha val="70000"/>
              </a:srgbClr>
            </a:gs>
            <a:gs pos="50000">
              <a:srgbClr val="9CB86E"/>
            </a:gs>
            <a:gs pos="100000">
              <a:srgbClr val="156B13"/>
            </a:gs>
          </a:gsLst>
          <a:lin ang="5400000" scaled="0"/>
        </a:gra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nchor="ctr" anchorCtr="0"/>
        <a:lstStyle xmlns:a="http://schemas.openxmlformats.org/drawingml/2006/main"/>
        <a:p xmlns:a="http://schemas.openxmlformats.org/drawingml/2006/main">
          <a:pPr algn="ctr"/>
          <a:r>
            <a:rPr lang="en-US" sz="900" b="0" dirty="0">
              <a:solidFill>
                <a:sysClr val="windowText" lastClr="000000"/>
              </a:solidFill>
            </a:rPr>
            <a:t>Worsening performance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DC4C0-D829-4A1F-8C72-6F212481E11C}" type="datetimeFigureOut">
              <a:rPr lang="en-GB" smtClean="0"/>
              <a:t>16/04/2021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EB6FA-CE43-41F2-96FE-1316B3303AC4}" type="slidenum">
              <a:rPr lang="en-GB" smtClean="0"/>
              <a:t>‹#›</a:t>
            </a:fld>
            <a:endParaRPr lang="en-GB"/>
          </a:p>
        </p:txBody>
      </p:sp>
    </p:spTree>
    <p:extLst>
      <p:ext uri="{BB962C8B-B14F-4D97-AF65-F5344CB8AC3E}">
        <p14:creationId xmlns:p14="http://schemas.microsoft.com/office/powerpoint/2010/main" val="333848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77788" y="733425"/>
            <a:ext cx="6513512" cy="3665538"/>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itchFamily="34" charset="0"/>
              <a:ea typeface="ヒラギノ角ゴ Pro W3"/>
              <a:cs typeface="ヒラギノ角ゴ Pro W3"/>
            </a:endParaRPr>
          </a:p>
        </p:txBody>
      </p:sp>
      <p:sp>
        <p:nvSpPr>
          <p:cNvPr id="11469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a:cs typeface="ヒラギノ角ゴ Pro W3"/>
              </a:defRPr>
            </a:lvl1pPr>
            <a:lvl2pPr marL="748332" indent="-288305" eaLnBrk="0" hangingPunct="0">
              <a:spcBef>
                <a:spcPct val="30000"/>
              </a:spcBef>
              <a:defRPr sz="1200">
                <a:solidFill>
                  <a:schemeClr val="tx1"/>
                </a:solidFill>
                <a:latin typeface="Arial" pitchFamily="34" charset="0"/>
                <a:ea typeface="ヒラギノ角ゴ Pro W3"/>
                <a:cs typeface="ヒラギノ角ゴ Pro W3"/>
              </a:defRPr>
            </a:lvl2pPr>
            <a:lvl3pPr marL="1153218" indent="-230014" eaLnBrk="0" hangingPunct="0">
              <a:spcBef>
                <a:spcPct val="30000"/>
              </a:spcBef>
              <a:defRPr sz="1200">
                <a:solidFill>
                  <a:schemeClr val="tx1"/>
                </a:solidFill>
                <a:latin typeface="Arial" pitchFamily="34" charset="0"/>
                <a:ea typeface="ヒラギノ角ゴ Pro W3"/>
                <a:cs typeface="ヒラギノ角ゴ Pro W3"/>
              </a:defRPr>
            </a:lvl3pPr>
            <a:lvl4pPr marL="1613245" indent="-230014" eaLnBrk="0" hangingPunct="0">
              <a:spcBef>
                <a:spcPct val="30000"/>
              </a:spcBef>
              <a:defRPr sz="1200">
                <a:solidFill>
                  <a:schemeClr val="tx1"/>
                </a:solidFill>
                <a:latin typeface="Arial" pitchFamily="34" charset="0"/>
                <a:ea typeface="ヒラギノ角ゴ Pro W3"/>
                <a:cs typeface="ヒラギノ角ゴ Pro W3"/>
              </a:defRPr>
            </a:lvl4pPr>
            <a:lvl5pPr marL="2074848" indent="-230014" eaLnBrk="0" hangingPunct="0">
              <a:spcBef>
                <a:spcPct val="30000"/>
              </a:spcBef>
              <a:defRPr sz="1200">
                <a:solidFill>
                  <a:schemeClr val="tx1"/>
                </a:solidFill>
                <a:latin typeface="Arial" pitchFamily="34" charset="0"/>
                <a:ea typeface="ヒラギノ角ゴ Pro W3"/>
                <a:cs typeface="ヒラギノ角ゴ Pro W3"/>
              </a:defRPr>
            </a:lvl5pPr>
            <a:lvl6pPr marL="252857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82299"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3602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9750"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rPr>
              <a:t>Strategy Slides - 24 May 2016 - MASTER</a:t>
            </a:r>
          </a:p>
        </p:txBody>
      </p:sp>
    </p:spTree>
    <p:extLst>
      <p:ext uri="{BB962C8B-B14F-4D97-AF65-F5344CB8AC3E}">
        <p14:creationId xmlns:p14="http://schemas.microsoft.com/office/powerpoint/2010/main" val="344671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17</a:t>
            </a:fld>
            <a:endParaRPr lang="en-GB"/>
          </a:p>
        </p:txBody>
      </p:sp>
    </p:spTree>
    <p:extLst>
      <p:ext uri="{BB962C8B-B14F-4D97-AF65-F5344CB8AC3E}">
        <p14:creationId xmlns:p14="http://schemas.microsoft.com/office/powerpoint/2010/main" val="417383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18</a:t>
            </a:fld>
            <a:endParaRPr lang="en-GB"/>
          </a:p>
        </p:txBody>
      </p:sp>
    </p:spTree>
    <p:extLst>
      <p:ext uri="{BB962C8B-B14F-4D97-AF65-F5344CB8AC3E}">
        <p14:creationId xmlns:p14="http://schemas.microsoft.com/office/powerpoint/2010/main" val="41637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19</a:t>
            </a:fld>
            <a:endParaRPr lang="en-GB"/>
          </a:p>
        </p:txBody>
      </p:sp>
    </p:spTree>
    <p:extLst>
      <p:ext uri="{BB962C8B-B14F-4D97-AF65-F5344CB8AC3E}">
        <p14:creationId xmlns:p14="http://schemas.microsoft.com/office/powerpoint/2010/main" val="88576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Each of our five key questions is broken down into a further set of questions. We call these our key lines of enquiry. When we carry out inspections, we use these to help us decide what we need to focus on. For example, the inspection team might look at how risks are identified and managed to help them understand whether a service is safe. We use different key lines of enquiry in different sectors.</a:t>
            </a:r>
          </a:p>
          <a:p>
            <a:r>
              <a:rPr lang="en-GB" sz="1200" b="0" i="0" kern="1200" dirty="0">
                <a:solidFill>
                  <a:schemeClr val="tx1"/>
                </a:solidFill>
                <a:effectLst/>
                <a:latin typeface="+mn-lt"/>
                <a:ea typeface="+mn-ea"/>
                <a:cs typeface="+mn-cs"/>
              </a:rPr>
              <a:t>Using key lines of enquiry helps us make sure we're consistent in what we look at under each of the five key questions and that we focus on the areas that matter most.</a:t>
            </a:r>
          </a:p>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5</a:t>
            </a:fld>
            <a:endParaRPr lang="en-GB"/>
          </a:p>
        </p:txBody>
      </p:sp>
    </p:spTree>
    <p:extLst>
      <p:ext uri="{BB962C8B-B14F-4D97-AF65-F5344CB8AC3E}">
        <p14:creationId xmlns:p14="http://schemas.microsoft.com/office/powerpoint/2010/main" val="316117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marR="0" lvl="0" indent="-257175" algn="l" defTabSz="914400" rtl="0" eaLnBrk="0" fontAlgn="base" latinLnBrk="0" hangingPunct="0">
              <a:lnSpc>
                <a:spcPct val="90000"/>
              </a:lnSpc>
              <a:spcBef>
                <a:spcPct val="20000"/>
              </a:spcBef>
              <a:spcAft>
                <a:spcPct val="0"/>
              </a:spcAft>
              <a:buClrTx/>
              <a:buSzTx/>
              <a:buFontTx/>
              <a:buNone/>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We’ve been developing and using data and analysis within our work over the last 12 years</a:t>
            </a:r>
          </a:p>
          <a:p>
            <a:pPr marL="257175" marR="0" lvl="0" indent="-257175" algn="l" defTabSz="914400" rtl="0" eaLnBrk="0" fontAlgn="base" latinLnBrk="0" hangingPunct="0">
              <a:lnSpc>
                <a:spcPct val="90000"/>
              </a:lnSpc>
              <a:spcBef>
                <a:spcPct val="20000"/>
              </a:spcBef>
              <a:spcAft>
                <a:spcPct val="0"/>
              </a:spcAft>
              <a:buClrTx/>
              <a:buSzTx/>
              <a:buFontTx/>
              <a:buNone/>
              <a:tabLst>
                <a:tab pos="357188" algn="l"/>
                <a:tab pos="714375" algn="l"/>
                <a:tab pos="1071563" algn="l"/>
                <a:tab pos="1428750" algn="l"/>
              </a:tabLst>
              <a:defRPr/>
            </a:pPr>
            <a:endParaRPr kumimoji="0" lang="en-GB" sz="1800" b="0" i="0" u="none" strike="noStrike" kern="0" cap="none" spc="0" normalizeH="0" baseline="0" noProof="0" dirty="0">
              <a:ln>
                <a:noFill/>
              </a:ln>
              <a:solidFill>
                <a:srgbClr val="000000"/>
              </a:solidFill>
              <a:effectLst/>
              <a:uLnTx/>
              <a:uFillTx/>
              <a:latin typeface="Arial"/>
              <a:ea typeface="MS PGothic" pitchFamily="34" charset="-128"/>
            </a:endParaRPr>
          </a:p>
          <a:p>
            <a:pPr marL="257175" marR="0" lvl="0" indent="-257175" algn="l" defTabSz="914400" rtl="0" eaLnBrk="0" fontAlgn="base" latinLnBrk="0" hangingPunct="0">
              <a:lnSpc>
                <a:spcPct val="90000"/>
              </a:lnSpc>
              <a:spcBef>
                <a:spcPct val="20000"/>
              </a:spcBef>
              <a:spcAft>
                <a:spcPct val="0"/>
              </a:spcAft>
              <a:buClrTx/>
              <a:buSzTx/>
              <a:buFontTx/>
              <a:buNone/>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We’ve had 3 main iterations of our provider tools, but we have some consistent needs for:</a:t>
            </a:r>
          </a:p>
          <a:p>
            <a:pPr marL="285750" marR="0" lvl="0" indent="-285750" algn="l" defTabSz="914400" rtl="0" eaLnBrk="0" fontAlgn="base" latinLnBrk="0" hangingPunct="0">
              <a:lnSpc>
                <a:spcPct val="90000"/>
              </a:lnSpc>
              <a:spcBef>
                <a:spcPct val="20000"/>
              </a:spcBef>
              <a:spcAft>
                <a:spcPct val="0"/>
              </a:spcAft>
              <a:buClrTx/>
              <a:buSzTx/>
              <a:buFontTx/>
              <a:buChar char="-"/>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Quality indicators that cover the five Key Questions we assess:  safety, effectiveness, caring, responsive and well led and that support our role (register, monitor, inspect and rate, enforce and independent voice)</a:t>
            </a:r>
          </a:p>
          <a:p>
            <a:pPr marL="285750" marR="0" lvl="0" indent="-285750" algn="l" defTabSz="914400" rtl="0" eaLnBrk="0" fontAlgn="base" latinLnBrk="0" hangingPunct="0">
              <a:lnSpc>
                <a:spcPct val="90000"/>
              </a:lnSpc>
              <a:spcBef>
                <a:spcPct val="20000"/>
              </a:spcBef>
              <a:spcAft>
                <a:spcPct val="0"/>
              </a:spcAft>
              <a:buClrTx/>
              <a:buSzTx/>
              <a:buFontTx/>
              <a:buChar char="-"/>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Data and analysis that tells us about quality in a specific service, at a particular location as well as provider level (Trust)</a:t>
            </a:r>
          </a:p>
          <a:p>
            <a:pPr marL="285750" marR="0" lvl="0" indent="-285750" algn="l" defTabSz="914400" rtl="0" eaLnBrk="0" fontAlgn="base" latinLnBrk="0" hangingPunct="0">
              <a:lnSpc>
                <a:spcPct val="90000"/>
              </a:lnSpc>
              <a:spcBef>
                <a:spcPct val="20000"/>
              </a:spcBef>
              <a:spcAft>
                <a:spcPct val="0"/>
              </a:spcAft>
              <a:buClrTx/>
              <a:buSzTx/>
              <a:buFontTx/>
              <a:buChar char="-"/>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Indicators that focus on poor quality of care so that we can ensure our follow up activities are focused where the risk is highest </a:t>
            </a:r>
          </a:p>
          <a:p>
            <a:pPr marL="285750" marR="0" lvl="0" indent="-285750" algn="l" defTabSz="914400" rtl="0" eaLnBrk="0" fontAlgn="base" latinLnBrk="0" hangingPunct="0">
              <a:lnSpc>
                <a:spcPct val="90000"/>
              </a:lnSpc>
              <a:spcBef>
                <a:spcPct val="20000"/>
              </a:spcBef>
              <a:spcAft>
                <a:spcPct val="0"/>
              </a:spcAft>
              <a:buClrTx/>
              <a:buSzTx/>
              <a:buFontTx/>
              <a:buChar char="-"/>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Indicators that tell us whether services are improving</a:t>
            </a:r>
          </a:p>
          <a:p>
            <a:pPr marL="285750" marR="0" lvl="0" indent="-285750" algn="l" defTabSz="914400" rtl="0" eaLnBrk="0" fontAlgn="base" latinLnBrk="0" hangingPunct="0">
              <a:lnSpc>
                <a:spcPct val="90000"/>
              </a:lnSpc>
              <a:spcBef>
                <a:spcPct val="20000"/>
              </a:spcBef>
              <a:spcAft>
                <a:spcPct val="0"/>
              </a:spcAft>
              <a:buClrTx/>
              <a:buSzTx/>
              <a:buFontTx/>
              <a:buChar char="-"/>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Access to timely data sets so that we can reduce/stop the direct information requests we ask of services and reflect the latest picture of quality in our assessments</a:t>
            </a:r>
          </a:p>
          <a:p>
            <a:pPr marL="0" marR="0" lvl="0" indent="0" algn="l" defTabSz="914400" rtl="0" eaLnBrk="0" fontAlgn="base" latinLnBrk="0" hangingPunct="0">
              <a:lnSpc>
                <a:spcPct val="90000"/>
              </a:lnSpc>
              <a:spcBef>
                <a:spcPct val="20000"/>
              </a:spcBef>
              <a:spcAft>
                <a:spcPct val="0"/>
              </a:spcAft>
              <a:buClrTx/>
              <a:buSzTx/>
              <a:buFontTx/>
              <a:buNone/>
              <a:tabLst>
                <a:tab pos="357188" algn="l"/>
                <a:tab pos="714375" algn="l"/>
                <a:tab pos="1071563" algn="l"/>
                <a:tab pos="1428750" algn="l"/>
              </a:tabLst>
              <a:defRPr/>
            </a:pPr>
            <a:endParaRPr kumimoji="0" lang="en-GB" sz="1800" b="0" i="0" u="none" strike="noStrike" kern="0" cap="none" spc="0" normalizeH="0" baseline="0" noProof="0" dirty="0">
              <a:ln>
                <a:noFill/>
              </a:ln>
              <a:solidFill>
                <a:srgbClr val="000000"/>
              </a:solidFill>
              <a:effectLst/>
              <a:uLnTx/>
              <a:uFillTx/>
              <a:latin typeface="Arial"/>
              <a:ea typeface="MS PGothic" pitchFamily="34" charset="-128"/>
            </a:endParaRPr>
          </a:p>
          <a:p>
            <a:pPr marL="0" marR="0" lvl="0" indent="0" algn="l" defTabSz="914400" rtl="0" eaLnBrk="0" fontAlgn="base" latinLnBrk="0" hangingPunct="0">
              <a:lnSpc>
                <a:spcPct val="90000"/>
              </a:lnSpc>
              <a:spcBef>
                <a:spcPct val="20000"/>
              </a:spcBef>
              <a:spcAft>
                <a:spcPct val="0"/>
              </a:spcAft>
              <a:buClrTx/>
              <a:buSzTx/>
              <a:buFontTx/>
              <a:buNone/>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And:</a:t>
            </a:r>
          </a:p>
          <a:p>
            <a:pPr marL="285750" marR="0" lvl="0" indent="-285750" algn="l" defTabSz="914400" rtl="0" eaLnBrk="0" fontAlgn="base" latinLnBrk="0" hangingPunct="0">
              <a:lnSpc>
                <a:spcPct val="90000"/>
              </a:lnSpc>
              <a:spcBef>
                <a:spcPct val="20000"/>
              </a:spcBef>
              <a:spcAft>
                <a:spcPct val="0"/>
              </a:spcAft>
              <a:buClrTx/>
              <a:buSzTx/>
              <a:buFontTx/>
              <a:buChar char="-"/>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(since 2013) indicators that tell us about good and outstanding care</a:t>
            </a:r>
          </a:p>
          <a:p>
            <a:pPr marL="285750" marR="0" lvl="0" indent="-285750" algn="l" defTabSz="914400" rtl="0" eaLnBrk="0" fontAlgn="base" latinLnBrk="0" hangingPunct="0">
              <a:lnSpc>
                <a:spcPct val="90000"/>
              </a:lnSpc>
              <a:spcBef>
                <a:spcPct val="20000"/>
              </a:spcBef>
              <a:spcAft>
                <a:spcPct val="0"/>
              </a:spcAft>
              <a:buClrTx/>
              <a:buSzTx/>
              <a:buFontTx/>
              <a:buChar char="-"/>
              <a:tabLst>
                <a:tab pos="357188" algn="l"/>
                <a:tab pos="714375" algn="l"/>
                <a:tab pos="1071563" algn="l"/>
                <a:tab pos="1428750" algn="l"/>
              </a:tabLst>
              <a:defRPr/>
            </a:pPr>
            <a:r>
              <a:rPr kumimoji="0" lang="en-GB" sz="1800" b="0" i="0" u="none" strike="noStrike" kern="0" cap="none" spc="0" normalizeH="0" baseline="0" noProof="0" dirty="0">
                <a:ln>
                  <a:noFill/>
                </a:ln>
                <a:solidFill>
                  <a:srgbClr val="000000"/>
                </a:solidFill>
                <a:effectLst/>
                <a:uLnTx/>
                <a:uFillTx/>
                <a:latin typeface="Arial"/>
                <a:ea typeface="MS PGothic" pitchFamily="34" charset="-128"/>
              </a:rPr>
              <a:t>Increasing need and use for indicators at system, local and area level</a:t>
            </a:r>
          </a:p>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7</a:t>
            </a:fld>
            <a:endParaRPr lang="en-GB"/>
          </a:p>
        </p:txBody>
      </p:sp>
    </p:spTree>
    <p:extLst>
      <p:ext uri="{BB962C8B-B14F-4D97-AF65-F5344CB8AC3E}">
        <p14:creationId xmlns:p14="http://schemas.microsoft.com/office/powerpoint/2010/main" val="33878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8</a:t>
            </a:fld>
            <a:endParaRPr lang="en-GB"/>
          </a:p>
        </p:txBody>
      </p:sp>
    </p:spTree>
    <p:extLst>
      <p:ext uri="{BB962C8B-B14F-4D97-AF65-F5344CB8AC3E}">
        <p14:creationId xmlns:p14="http://schemas.microsoft.com/office/powerpoint/2010/main" val="244621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9</a:t>
            </a:fld>
            <a:endParaRPr lang="en-GB"/>
          </a:p>
        </p:txBody>
      </p:sp>
    </p:spTree>
    <p:extLst>
      <p:ext uri="{BB962C8B-B14F-4D97-AF65-F5344CB8AC3E}">
        <p14:creationId xmlns:p14="http://schemas.microsoft.com/office/powerpoint/2010/main" val="80219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10</a:t>
            </a:fld>
            <a:endParaRPr lang="en-GB"/>
          </a:p>
        </p:txBody>
      </p:sp>
    </p:spTree>
    <p:extLst>
      <p:ext uri="{BB962C8B-B14F-4D97-AF65-F5344CB8AC3E}">
        <p14:creationId xmlns:p14="http://schemas.microsoft.com/office/powerpoint/2010/main" val="370552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different health &amp; social care services have always needed to work together and the experiences of people have always involved multiple types of services/sectors the drive around more structured systems is relatively recent and consequently has little in the way of standard measures and data sets in comparison to those for specific services. Systems are also complex with many different facets making it harder to form an overall picture of quality.</a:t>
            </a:r>
          </a:p>
          <a:p>
            <a:endParaRPr lang="en-GB" dirty="0"/>
          </a:p>
          <a:p>
            <a:r>
              <a:rPr lang="en-GB" dirty="0"/>
              <a:t>When looking at system quality it can be helpful to consider four main aspects:</a:t>
            </a:r>
          </a:p>
          <a:p>
            <a:endParaRPr lang="en-GB" dirty="0"/>
          </a:p>
          <a:p>
            <a:pPr marL="228600" indent="-228600">
              <a:buAutoNum type="arabicParenR"/>
            </a:pPr>
            <a:r>
              <a:rPr lang="en-GB" dirty="0"/>
              <a:t>Population: who uses these services, what are the demographics and disease profiles</a:t>
            </a:r>
          </a:p>
          <a:p>
            <a:pPr marL="228600" indent="-228600">
              <a:buAutoNum type="arabicParenR"/>
            </a:pPr>
            <a:r>
              <a:rPr lang="en-GB" dirty="0"/>
              <a:t>Individual providers: what is the quality of each service in the system</a:t>
            </a:r>
          </a:p>
          <a:p>
            <a:pPr marL="228600" indent="-228600">
              <a:buAutoNum type="arabicParenR"/>
            </a:pPr>
            <a:r>
              <a:rPr lang="en-GB" dirty="0"/>
              <a:t>Care pathways: how does the system perform when you look at specific pathways of care </a:t>
            </a:r>
          </a:p>
          <a:p>
            <a:pPr marL="228600" indent="-228600">
              <a:buAutoNum type="arabicParenR"/>
            </a:pPr>
            <a:r>
              <a:rPr lang="en-GB" dirty="0"/>
              <a:t>People perspectives: what are the experiences of people using the system, how are providers coming together to deliver care, how is the system led and what is it focussing on</a:t>
            </a:r>
          </a:p>
          <a:p>
            <a:pPr marL="0" indent="0">
              <a:buNone/>
            </a:pPr>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BAA791E-7539-4EFB-8AE6-33F38F639F6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mn-cs"/>
            </a:endParaRPr>
          </a:p>
        </p:txBody>
      </p:sp>
    </p:spTree>
    <p:extLst>
      <p:ext uri="{BB962C8B-B14F-4D97-AF65-F5344CB8AC3E}">
        <p14:creationId xmlns:p14="http://schemas.microsoft.com/office/powerpoint/2010/main" val="294919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9EB6FA-CE43-41F2-96FE-1316B3303AC4}" type="slidenum">
              <a:rPr lang="en-GB" smtClean="0"/>
              <a:t>15</a:t>
            </a:fld>
            <a:endParaRPr lang="en-GB"/>
          </a:p>
        </p:txBody>
      </p:sp>
    </p:spTree>
    <p:extLst>
      <p:ext uri="{BB962C8B-B14F-4D97-AF65-F5344CB8AC3E}">
        <p14:creationId xmlns:p14="http://schemas.microsoft.com/office/powerpoint/2010/main" val="71494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5FE13F2-7764-4C3B-A473-BB453571E10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endParaRPr>
          </a:p>
        </p:txBody>
      </p:sp>
    </p:spTree>
    <p:extLst>
      <p:ext uri="{BB962C8B-B14F-4D97-AF65-F5344CB8AC3E}">
        <p14:creationId xmlns:p14="http://schemas.microsoft.com/office/powerpoint/2010/main" val="383116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599024" y="1528763"/>
            <a:ext cx="8157633"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2400">
              <a:solidFill>
                <a:srgbClr val="000000"/>
              </a:solidFill>
            </a:endParaRPr>
          </a:p>
        </p:txBody>
      </p:sp>
      <p:pic>
        <p:nvPicPr>
          <p:cNvPr id="5" name="Picture 8" descr="CQC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457200"/>
            <a:ext cx="360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863600" y="1676400"/>
            <a:ext cx="7620000" cy="990600"/>
          </a:xfrm>
        </p:spPr>
        <p:txBody>
          <a:bodyPr anchor="t"/>
          <a:lstStyle>
            <a:lvl1pPr>
              <a:defRPr sz="3500"/>
            </a:lvl1pPr>
          </a:lstStyle>
          <a:p>
            <a:pPr lvl="0"/>
            <a:r>
              <a:rPr lang="en-US" noProof="0"/>
              <a:t>Click to edit Master title style</a:t>
            </a:r>
          </a:p>
        </p:txBody>
      </p:sp>
      <p:sp>
        <p:nvSpPr>
          <p:cNvPr id="7173" name="Rectangle 5"/>
          <p:cNvSpPr>
            <a:spLocks noGrp="1" noChangeArrowheads="1"/>
          </p:cNvSpPr>
          <p:nvPr>
            <p:ph type="subTitle" sz="quarter" idx="1"/>
          </p:nvPr>
        </p:nvSpPr>
        <p:spPr>
          <a:xfrm>
            <a:off x="863600" y="2895600"/>
            <a:ext cx="48768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69107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B2182DD6-5549-472D-B678-26399E91FF0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36920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51" y="485777"/>
            <a:ext cx="2578100" cy="5630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63600" y="485777"/>
            <a:ext cx="7535333"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DCFA066C-E3F3-4F01-8F4F-8C3D567BF014}"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67635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17703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09042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8"/>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8" y="1798638"/>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45212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0321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14264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209467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80526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1807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FCFCEEC5-67CA-4272-919E-2E502A95A6F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756095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48669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4" y="485776"/>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76"/>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49528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1" y="485776"/>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156001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1" y="485775"/>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1" y="1798638"/>
            <a:ext cx="10316633"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078447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1" y="485775"/>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8"/>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8" y="1798638"/>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47279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a:p>
        </p:txBody>
      </p:sp>
    </p:spTree>
    <p:extLst>
      <p:ext uri="{BB962C8B-B14F-4D97-AF65-F5344CB8AC3E}">
        <p14:creationId xmlns:p14="http://schemas.microsoft.com/office/powerpoint/2010/main" val="162834087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CQC_logo_CMYK">
            <a:extLst>
              <a:ext uri="{FF2B5EF4-FFF2-40B4-BE49-F238E27FC236}">
                <a16:creationId xmlns:a16="http://schemas.microsoft.com/office/drawing/2014/main" id="{51187022-91CA-4CAC-A516-6FF740726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457200"/>
            <a:ext cx="2866189"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56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626179ED-5D36-4C1E-A506-4C4982EF4F49}"/>
              </a:ext>
            </a:extLst>
          </p:cNvPr>
          <p:cNvSpPr>
            <a:spLocks noGrp="1" noChangeArrowheads="1"/>
          </p:cNvSpPr>
          <p:nvPr>
            <p:ph type="sldNum" sz="quarter" idx="10"/>
          </p:nvPr>
        </p:nvSpPr>
        <p:spPr>
          <a:ln/>
        </p:spPr>
        <p:txBody>
          <a:bodyPr/>
          <a:lstStyle>
            <a:lvl1pPr>
              <a:defRPr/>
            </a:lvl1pPr>
          </a:lstStyle>
          <a:p>
            <a:fld id="{3BDA2483-1139-44D5-84F5-EF3FC98ACBF4}"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2386151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5">
            <a:extLst>
              <a:ext uri="{FF2B5EF4-FFF2-40B4-BE49-F238E27FC236}">
                <a16:creationId xmlns:a16="http://schemas.microsoft.com/office/drawing/2014/main" id="{BF72FD40-6ADB-4DEC-A19F-51E0857D6157}"/>
              </a:ext>
            </a:extLst>
          </p:cNvPr>
          <p:cNvSpPr>
            <a:spLocks noGrp="1" noChangeArrowheads="1"/>
          </p:cNvSpPr>
          <p:nvPr>
            <p:ph type="sldNum" sz="quarter" idx="10"/>
          </p:nvPr>
        </p:nvSpPr>
        <p:spPr>
          <a:ln/>
        </p:spPr>
        <p:txBody>
          <a:bodyPr/>
          <a:lstStyle>
            <a:lvl1pPr>
              <a:defRPr/>
            </a:lvl1pPr>
          </a:lstStyle>
          <a:p>
            <a:fld id="{540DF66C-A531-41C8-9F93-6A55FDCA2E7B}"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1364867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99017" y="1524000"/>
            <a:ext cx="5416549"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8769" y="1524000"/>
            <a:ext cx="5416551"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a:extLst>
              <a:ext uri="{FF2B5EF4-FFF2-40B4-BE49-F238E27FC236}">
                <a16:creationId xmlns:a16="http://schemas.microsoft.com/office/drawing/2014/main" id="{5EA91D1B-6A26-40D5-8F8E-53D208E8FE1B}"/>
              </a:ext>
            </a:extLst>
          </p:cNvPr>
          <p:cNvSpPr>
            <a:spLocks noGrp="1" noChangeArrowheads="1"/>
          </p:cNvSpPr>
          <p:nvPr>
            <p:ph type="sldNum" sz="quarter" idx="10"/>
          </p:nvPr>
        </p:nvSpPr>
        <p:spPr>
          <a:ln/>
        </p:spPr>
        <p:txBody>
          <a:bodyPr/>
          <a:lstStyle>
            <a:lvl1pPr>
              <a:defRPr/>
            </a:lvl1pPr>
          </a:lstStyle>
          <a:p>
            <a:fld id="{BE3CE999-BB03-4260-8957-6D9A01D05353}"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112805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p:txBody>
          <a:bodyPr/>
          <a:lstStyle>
            <a:lvl1pPr>
              <a:defRPr>
                <a:latin typeface="Arial" pitchFamily="34" charset="0"/>
              </a:defRPr>
            </a:lvl1pPr>
          </a:lstStyle>
          <a:p>
            <a:pPr>
              <a:defRPr/>
            </a:pPr>
            <a:fld id="{2FD071D1-C257-4411-BCB5-DDE8BB66ADF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51872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a:extLst>
              <a:ext uri="{FF2B5EF4-FFF2-40B4-BE49-F238E27FC236}">
                <a16:creationId xmlns:a16="http://schemas.microsoft.com/office/drawing/2014/main" id="{BE536EDF-1E95-4703-BC7A-5EE86C1D6966}"/>
              </a:ext>
            </a:extLst>
          </p:cNvPr>
          <p:cNvSpPr>
            <a:spLocks noGrp="1" noChangeArrowheads="1"/>
          </p:cNvSpPr>
          <p:nvPr>
            <p:ph type="sldNum" sz="quarter" idx="10"/>
          </p:nvPr>
        </p:nvSpPr>
        <p:spPr>
          <a:ln/>
        </p:spPr>
        <p:txBody>
          <a:bodyPr/>
          <a:lstStyle>
            <a:lvl1pPr>
              <a:defRPr/>
            </a:lvl1pPr>
          </a:lstStyle>
          <a:p>
            <a:fld id="{7F24D66E-2085-4178-BCAF-CB7FE1661ECF}"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58774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a:extLst>
              <a:ext uri="{FF2B5EF4-FFF2-40B4-BE49-F238E27FC236}">
                <a16:creationId xmlns:a16="http://schemas.microsoft.com/office/drawing/2014/main" id="{B72CD6BE-D65D-47A4-B871-1834663B20F9}"/>
              </a:ext>
            </a:extLst>
          </p:cNvPr>
          <p:cNvSpPr>
            <a:spLocks noGrp="1" noChangeArrowheads="1"/>
          </p:cNvSpPr>
          <p:nvPr>
            <p:ph type="sldNum" sz="quarter" idx="10"/>
          </p:nvPr>
        </p:nvSpPr>
        <p:spPr>
          <a:ln/>
        </p:spPr>
        <p:txBody>
          <a:bodyPr/>
          <a:lstStyle>
            <a:lvl1pPr>
              <a:defRPr/>
            </a:lvl1pPr>
          </a:lstStyle>
          <a:p>
            <a:fld id="{EEE97E03-E505-412E-8C4E-7ECCF2AD64A6}"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3687795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B698C05-CB47-4823-8C98-C4C47705C8FB}"/>
              </a:ext>
            </a:extLst>
          </p:cNvPr>
          <p:cNvSpPr>
            <a:spLocks noGrp="1" noChangeArrowheads="1"/>
          </p:cNvSpPr>
          <p:nvPr>
            <p:ph type="sldNum" sz="quarter" idx="10"/>
          </p:nvPr>
        </p:nvSpPr>
        <p:spPr>
          <a:ln/>
        </p:spPr>
        <p:txBody>
          <a:bodyPr/>
          <a:lstStyle>
            <a:lvl1pPr>
              <a:defRPr/>
            </a:lvl1pPr>
          </a:lstStyle>
          <a:p>
            <a:fld id="{AD545849-8442-4944-8111-52212FC46719}"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4012225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5">
            <a:extLst>
              <a:ext uri="{FF2B5EF4-FFF2-40B4-BE49-F238E27FC236}">
                <a16:creationId xmlns:a16="http://schemas.microsoft.com/office/drawing/2014/main" id="{E3BF8CF6-5AB6-472A-802F-4315AAC2F6C8}"/>
              </a:ext>
            </a:extLst>
          </p:cNvPr>
          <p:cNvSpPr>
            <a:spLocks noGrp="1" noChangeArrowheads="1"/>
          </p:cNvSpPr>
          <p:nvPr>
            <p:ph type="sldNum" sz="quarter" idx="10"/>
          </p:nvPr>
        </p:nvSpPr>
        <p:spPr>
          <a:ln/>
        </p:spPr>
        <p:txBody>
          <a:bodyPr/>
          <a:lstStyle>
            <a:lvl1pPr>
              <a:defRPr/>
            </a:lvl1pPr>
          </a:lstStyle>
          <a:p>
            <a:fld id="{7B405405-6224-4609-BF59-AB58E377FC2D}"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2157783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5">
            <a:extLst>
              <a:ext uri="{FF2B5EF4-FFF2-40B4-BE49-F238E27FC236}">
                <a16:creationId xmlns:a16="http://schemas.microsoft.com/office/drawing/2014/main" id="{22EE2A44-6882-4695-9557-88B16C89CC42}"/>
              </a:ext>
            </a:extLst>
          </p:cNvPr>
          <p:cNvSpPr>
            <a:spLocks noGrp="1" noChangeArrowheads="1"/>
          </p:cNvSpPr>
          <p:nvPr>
            <p:ph type="sldNum" sz="quarter" idx="10"/>
          </p:nvPr>
        </p:nvSpPr>
        <p:spPr>
          <a:ln/>
        </p:spPr>
        <p:txBody>
          <a:bodyPr/>
          <a:lstStyle>
            <a:lvl1pPr>
              <a:defRPr/>
            </a:lvl1pPr>
          </a:lstStyle>
          <a:p>
            <a:fld id="{8B64557B-13A2-4464-A50C-6D61A7C4BC01}"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2509771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2DBE7D7B-1357-4684-9FB9-F61F1D961B90}"/>
              </a:ext>
            </a:extLst>
          </p:cNvPr>
          <p:cNvSpPr>
            <a:spLocks noGrp="1" noChangeArrowheads="1"/>
          </p:cNvSpPr>
          <p:nvPr>
            <p:ph type="sldNum" sz="quarter" idx="10"/>
          </p:nvPr>
        </p:nvSpPr>
        <p:spPr>
          <a:ln/>
        </p:spPr>
        <p:txBody>
          <a:bodyPr/>
          <a:lstStyle>
            <a:lvl1pPr>
              <a:defRPr/>
            </a:lvl1pPr>
          </a:lstStyle>
          <a:p>
            <a:fld id="{8C27059D-548C-4595-9E6C-111F40B452AC}"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3726382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7302" y="647700"/>
            <a:ext cx="2758017" cy="56007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99017" y="647700"/>
            <a:ext cx="8075083" cy="56007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E5C9EE11-84CB-4DDC-87ED-B14A2AE331C6}"/>
              </a:ext>
            </a:extLst>
          </p:cNvPr>
          <p:cNvSpPr>
            <a:spLocks noGrp="1" noChangeArrowheads="1"/>
          </p:cNvSpPr>
          <p:nvPr>
            <p:ph type="sldNum" sz="quarter" idx="10"/>
          </p:nvPr>
        </p:nvSpPr>
        <p:spPr>
          <a:ln/>
        </p:spPr>
        <p:txBody>
          <a:bodyPr/>
          <a:lstStyle>
            <a:lvl1pPr>
              <a:defRPr/>
            </a:lvl1pPr>
          </a:lstStyle>
          <a:p>
            <a:fld id="{3D953FA6-FBD3-40FD-B0D7-718E4EB34B74}"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720181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173" name="Rectangle 5">
            <a:extLst>
              <a:ext uri="{FF2B5EF4-FFF2-40B4-BE49-F238E27FC236}">
                <a16:creationId xmlns:a16="http://schemas.microsoft.com/office/drawing/2014/main" id="{220BFE07-085B-4009-B816-C2867090C5D0}"/>
              </a:ext>
            </a:extLst>
          </p:cNvPr>
          <p:cNvSpPr>
            <a:spLocks noGrp="1" noChangeArrowheads="1"/>
          </p:cNvSpPr>
          <p:nvPr>
            <p:ph type="subTitle" sz="quarter" idx="1"/>
          </p:nvPr>
        </p:nvSpPr>
        <p:spPr>
          <a:xfrm>
            <a:off x="863600" y="2895600"/>
            <a:ext cx="48768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1512436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flipV="1">
            <a:off x="599018" y="1528763"/>
            <a:ext cx="8157633"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defRPr/>
            </a:pPr>
            <a:endParaRPr lang="en-GB" altLang="en-US" sz="1800">
              <a:solidFill>
                <a:srgbClr val="000000"/>
              </a:solidFill>
            </a:endParaRPr>
          </a:p>
        </p:txBody>
      </p:sp>
      <p:sp>
        <p:nvSpPr>
          <p:cNvPr id="7171" name="Rectangle 3"/>
          <p:cNvSpPr>
            <a:spLocks noGrp="1" noChangeArrowheads="1"/>
          </p:cNvSpPr>
          <p:nvPr>
            <p:ph type="ctrTitle"/>
          </p:nvPr>
        </p:nvSpPr>
        <p:spPr>
          <a:xfrm>
            <a:off x="863600" y="1676400"/>
            <a:ext cx="7620000" cy="990600"/>
          </a:xfrm>
        </p:spPr>
        <p:txBody>
          <a:bodyPr anchor="t"/>
          <a:lstStyle>
            <a:lvl1pPr>
              <a:defRPr sz="3500"/>
            </a:lvl1pPr>
          </a:lstStyle>
          <a:p>
            <a:pPr lvl="0"/>
            <a:r>
              <a:rPr lang="en-US" altLang="en-US" noProof="0"/>
              <a:t>Click to edit Master title style</a:t>
            </a:r>
          </a:p>
        </p:txBody>
      </p:sp>
      <p:sp>
        <p:nvSpPr>
          <p:cNvPr id="7173" name="Rectangle 5"/>
          <p:cNvSpPr>
            <a:spLocks noGrp="1" noChangeArrowheads="1"/>
          </p:cNvSpPr>
          <p:nvPr>
            <p:ph type="subTitle" sz="quarter" idx="1"/>
          </p:nvPr>
        </p:nvSpPr>
        <p:spPr>
          <a:xfrm>
            <a:off x="863600" y="2895600"/>
            <a:ext cx="48768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altLang="en-US" noProof="0"/>
              <a:t>Click to edit Master subtitle style</a:t>
            </a:r>
          </a:p>
        </p:txBody>
      </p:sp>
      <p:pic>
        <p:nvPicPr>
          <p:cNvPr id="6" name="Picture 4" descr="CQC_logo_CMYK">
            <a:extLst>
              <a:ext uri="{FF2B5EF4-FFF2-40B4-BE49-F238E27FC236}">
                <a16:creationId xmlns:a16="http://schemas.microsoft.com/office/drawing/2014/main" id="{6B7F0C05-93A1-4AF3-A925-80D94DD0EA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3600" y="457200"/>
            <a:ext cx="2866189"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736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EBF587FB-B247-410F-B72B-11BC5CD8A50B}"/>
              </a:ext>
            </a:extLst>
          </p:cNvPr>
          <p:cNvSpPr>
            <a:spLocks noChangeArrowheads="1"/>
          </p:cNvSpPr>
          <p:nvPr/>
        </p:nvSpPr>
        <p:spPr bwMode="auto">
          <a:xfrm flipV="1">
            <a:off x="599020" y="1528763"/>
            <a:ext cx="8157633"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GB" altLang="en-US" sz="2400"/>
          </a:p>
        </p:txBody>
      </p:sp>
      <p:pic>
        <p:nvPicPr>
          <p:cNvPr id="5" name="Picture 9" descr="CQC_logo_CMYK">
            <a:extLst>
              <a:ext uri="{FF2B5EF4-FFF2-40B4-BE49-F238E27FC236}">
                <a16:creationId xmlns:a16="http://schemas.microsoft.com/office/drawing/2014/main" id="{85EA96E8-086C-4CD7-AFC7-EE27CAD4C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457200"/>
            <a:ext cx="360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863600" y="1676400"/>
            <a:ext cx="7620000" cy="990600"/>
          </a:xfrm>
        </p:spPr>
        <p:txBody>
          <a:bodyPr anchor="t"/>
          <a:lstStyle>
            <a:lvl1pPr>
              <a:defRPr sz="3500"/>
            </a:lvl1pPr>
          </a:lstStyle>
          <a:p>
            <a:pPr lvl="0"/>
            <a:r>
              <a:rPr lang="en-US" altLang="en-US" noProof="0"/>
              <a:t>Click to edit Master title style</a:t>
            </a:r>
          </a:p>
        </p:txBody>
      </p:sp>
      <p:sp>
        <p:nvSpPr>
          <p:cNvPr id="7173" name="Rectangle 5"/>
          <p:cNvSpPr>
            <a:spLocks noGrp="1" noChangeArrowheads="1"/>
          </p:cNvSpPr>
          <p:nvPr>
            <p:ph type="subTitle" sz="quarter" idx="1"/>
          </p:nvPr>
        </p:nvSpPr>
        <p:spPr>
          <a:xfrm>
            <a:off x="863600" y="2895600"/>
            <a:ext cx="4876800" cy="381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59670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63604" y="1798639"/>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23522" y="1798639"/>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44564EAE-6637-4EC4-8C68-689B1FCD9011}"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419666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FA4CE2D7-2FED-4083-BFA9-B6E3D4A0472A}"/>
              </a:ext>
            </a:extLst>
          </p:cNvPr>
          <p:cNvSpPr>
            <a:spLocks noGrp="1" noChangeArrowheads="1"/>
          </p:cNvSpPr>
          <p:nvPr>
            <p:ph type="sldNum" sz="quarter" idx="10"/>
          </p:nvPr>
        </p:nvSpPr>
        <p:spPr>
          <a:ln/>
        </p:spPr>
        <p:txBody>
          <a:bodyPr/>
          <a:lstStyle>
            <a:lvl1pPr>
              <a:defRPr/>
            </a:lvl1pPr>
          </a:lstStyle>
          <a:p>
            <a:pPr>
              <a:defRPr/>
            </a:pPr>
            <a:fld id="{DAF7B6A3-18BA-42C1-916D-CFC295F49343}"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556709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39821A38-981E-4910-A1DA-5DB2D0B2D5CD}"/>
              </a:ext>
            </a:extLst>
          </p:cNvPr>
          <p:cNvSpPr>
            <a:spLocks noGrp="1" noChangeArrowheads="1"/>
          </p:cNvSpPr>
          <p:nvPr>
            <p:ph type="sldNum" sz="quarter" idx="10"/>
          </p:nvPr>
        </p:nvSpPr>
        <p:spPr>
          <a:ln/>
        </p:spPr>
        <p:txBody>
          <a:bodyPr/>
          <a:lstStyle>
            <a:lvl1pPr>
              <a:defRPr/>
            </a:lvl1pPr>
          </a:lstStyle>
          <a:p>
            <a:pPr>
              <a:defRPr/>
            </a:pPr>
            <a:fld id="{0F570240-4E8B-454B-8B9A-EBA8DA5D108C}"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596872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63600" y="1798638"/>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23519" y="1798638"/>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62A12E69-8451-4121-AAFC-C8343A1D561D}"/>
              </a:ext>
            </a:extLst>
          </p:cNvPr>
          <p:cNvSpPr>
            <a:spLocks noGrp="1" noChangeArrowheads="1"/>
          </p:cNvSpPr>
          <p:nvPr>
            <p:ph type="sldNum" sz="quarter" idx="10"/>
          </p:nvPr>
        </p:nvSpPr>
        <p:spPr>
          <a:ln/>
        </p:spPr>
        <p:txBody>
          <a:bodyPr/>
          <a:lstStyle>
            <a:lvl1pPr>
              <a:defRPr/>
            </a:lvl1pPr>
          </a:lstStyle>
          <a:p>
            <a:pPr>
              <a:defRPr/>
            </a:pPr>
            <a:fld id="{FC1F46E2-9A1C-4664-84E7-6643559D7E7E}"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861310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68636C12-1CD5-4879-A93D-1425C915E770}"/>
              </a:ext>
            </a:extLst>
          </p:cNvPr>
          <p:cNvSpPr>
            <a:spLocks noGrp="1" noChangeArrowheads="1"/>
          </p:cNvSpPr>
          <p:nvPr>
            <p:ph type="sldNum" sz="quarter" idx="10"/>
          </p:nvPr>
        </p:nvSpPr>
        <p:spPr>
          <a:ln/>
        </p:spPr>
        <p:txBody>
          <a:bodyPr/>
          <a:lstStyle>
            <a:lvl1pPr>
              <a:defRPr/>
            </a:lvl1pPr>
          </a:lstStyle>
          <a:p>
            <a:pPr>
              <a:defRPr/>
            </a:pPr>
            <a:fld id="{79285A04-0F81-4D03-811D-6270F3D14AFC}"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1391262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80F5936A-75BD-44FE-BDA7-D5B62E65976C}"/>
              </a:ext>
            </a:extLst>
          </p:cNvPr>
          <p:cNvSpPr>
            <a:spLocks noGrp="1" noChangeArrowheads="1"/>
          </p:cNvSpPr>
          <p:nvPr>
            <p:ph type="sldNum" sz="quarter" idx="10"/>
          </p:nvPr>
        </p:nvSpPr>
        <p:spPr>
          <a:ln/>
        </p:spPr>
        <p:txBody>
          <a:bodyPr/>
          <a:lstStyle>
            <a:lvl1pPr>
              <a:defRPr/>
            </a:lvl1pPr>
          </a:lstStyle>
          <a:p>
            <a:pPr>
              <a:defRPr/>
            </a:pPr>
            <a:fld id="{3605EE07-68BE-4D7D-BC46-3C09486F5D09}"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810745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600C73C-8198-466C-A460-825A5D5D3FEB}"/>
              </a:ext>
            </a:extLst>
          </p:cNvPr>
          <p:cNvSpPr>
            <a:spLocks noGrp="1" noChangeArrowheads="1"/>
          </p:cNvSpPr>
          <p:nvPr>
            <p:ph type="sldNum" sz="quarter" idx="10"/>
          </p:nvPr>
        </p:nvSpPr>
        <p:spPr>
          <a:ln/>
        </p:spPr>
        <p:txBody>
          <a:bodyPr/>
          <a:lstStyle>
            <a:lvl1pPr>
              <a:defRPr/>
            </a:lvl1pPr>
          </a:lstStyle>
          <a:p>
            <a:pPr>
              <a:defRPr/>
            </a:pPr>
            <a:fld id="{DA09EBB9-8F09-428F-961A-8D3BCD762482}"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657450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8E9B328-C608-431D-877A-86B4EDAA9166}"/>
              </a:ext>
            </a:extLst>
          </p:cNvPr>
          <p:cNvSpPr>
            <a:spLocks noGrp="1" noChangeArrowheads="1"/>
          </p:cNvSpPr>
          <p:nvPr>
            <p:ph type="sldNum" sz="quarter" idx="10"/>
          </p:nvPr>
        </p:nvSpPr>
        <p:spPr>
          <a:ln/>
        </p:spPr>
        <p:txBody>
          <a:bodyPr/>
          <a:lstStyle>
            <a:lvl1pPr>
              <a:defRPr/>
            </a:lvl1pPr>
          </a:lstStyle>
          <a:p>
            <a:pPr>
              <a:defRPr/>
            </a:pPr>
            <a:fld id="{032B5000-48F9-4D63-83BC-66BFF39412E2}"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425601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58C693B-4CDA-4440-91F1-405D3C9500A7}"/>
              </a:ext>
            </a:extLst>
          </p:cNvPr>
          <p:cNvSpPr>
            <a:spLocks noGrp="1" noChangeArrowheads="1"/>
          </p:cNvSpPr>
          <p:nvPr>
            <p:ph type="sldNum" sz="quarter" idx="10"/>
          </p:nvPr>
        </p:nvSpPr>
        <p:spPr>
          <a:ln/>
        </p:spPr>
        <p:txBody>
          <a:bodyPr/>
          <a:lstStyle>
            <a:lvl1pPr>
              <a:defRPr/>
            </a:lvl1pPr>
          </a:lstStyle>
          <a:p>
            <a:pPr>
              <a:defRPr/>
            </a:pPr>
            <a:fld id="{1699C309-6BA3-4733-8EE5-425ED8CCEA63}"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2334153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50A51CF2-2640-407C-8B1E-688450B75F83}"/>
              </a:ext>
            </a:extLst>
          </p:cNvPr>
          <p:cNvSpPr>
            <a:spLocks noGrp="1" noChangeArrowheads="1"/>
          </p:cNvSpPr>
          <p:nvPr>
            <p:ph type="sldNum" sz="quarter" idx="10"/>
          </p:nvPr>
        </p:nvSpPr>
        <p:spPr>
          <a:ln/>
        </p:spPr>
        <p:txBody>
          <a:bodyPr/>
          <a:lstStyle>
            <a:lvl1pPr>
              <a:defRPr/>
            </a:lvl1pPr>
          </a:lstStyle>
          <a:p>
            <a:pPr>
              <a:defRPr/>
            </a:pPr>
            <a:fld id="{8AAFF029-29A2-43B5-B0D9-49EEC1243A81}"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1543459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5" y="485778"/>
            <a:ext cx="2578100" cy="5630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63600" y="485778"/>
            <a:ext cx="7535333" cy="5630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0F6796A-0F2C-46FD-B66A-4FB857F0440A}"/>
              </a:ext>
            </a:extLst>
          </p:cNvPr>
          <p:cNvSpPr>
            <a:spLocks noGrp="1" noChangeArrowheads="1"/>
          </p:cNvSpPr>
          <p:nvPr>
            <p:ph type="sldNum" sz="quarter" idx="10"/>
          </p:nvPr>
        </p:nvSpPr>
        <p:spPr>
          <a:ln/>
        </p:spPr>
        <p:txBody>
          <a:bodyPr/>
          <a:lstStyle>
            <a:lvl1pPr>
              <a:defRPr/>
            </a:lvl1pPr>
          </a:lstStyle>
          <a:p>
            <a:pPr>
              <a:defRPr/>
            </a:pPr>
            <a:fld id="{265CA27D-6023-4077-A439-BA91237A4217}" type="slidenum">
              <a:rPr lang="en-US" altLang="en-US"/>
              <a:pPr>
                <a:defRPr/>
              </a:pPr>
              <a:t>‹#›</a:t>
            </a:fld>
            <a:endParaRPr lang="en-US" altLang="en-US" sz="1400">
              <a:solidFill>
                <a:srgbClr val="6D2E69"/>
              </a:solidFill>
            </a:endParaRPr>
          </a:p>
        </p:txBody>
      </p:sp>
    </p:spTree>
    <p:extLst>
      <p:ext uri="{BB962C8B-B14F-4D97-AF65-F5344CB8AC3E}">
        <p14:creationId xmlns:p14="http://schemas.microsoft.com/office/powerpoint/2010/main" val="424519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404"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sldNum" sz="quarter" idx="10"/>
          </p:nvPr>
        </p:nvSpPr>
        <p:spPr/>
        <p:txBody>
          <a:bodyPr/>
          <a:lstStyle>
            <a:lvl1pPr>
              <a:defRPr>
                <a:latin typeface="Arial" pitchFamily="34" charset="0"/>
              </a:defRPr>
            </a:lvl1pPr>
          </a:lstStyle>
          <a:p>
            <a:pPr>
              <a:defRPr/>
            </a:pPr>
            <a:fld id="{C0C02A37-90C6-49D3-9CE4-7926A30ADE76}"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630325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id="{626179ED-5D36-4C1E-A506-4C4982EF4F49}"/>
              </a:ext>
            </a:extLst>
          </p:cNvPr>
          <p:cNvSpPr>
            <a:spLocks noGrp="1" noChangeArrowheads="1"/>
          </p:cNvSpPr>
          <p:nvPr>
            <p:ph type="sldNum" sz="quarter" idx="10"/>
          </p:nvPr>
        </p:nvSpPr>
        <p:spPr>
          <a:ln/>
        </p:spPr>
        <p:txBody>
          <a:bodyPr/>
          <a:lstStyle>
            <a:lvl1pPr>
              <a:defRPr/>
            </a:lvl1pPr>
          </a:lstStyle>
          <a:p>
            <a:fld id="{3BDA2483-1139-44D5-84F5-EF3FC98ACBF4}" type="slidenum">
              <a:rPr lang="en-US" altLang="en-US"/>
              <a:pPr/>
              <a:t>‹#›</a:t>
            </a:fld>
            <a:endParaRPr lang="en-US" altLang="en-US" sz="1050">
              <a:solidFill>
                <a:srgbClr val="6D2E69"/>
              </a:solidFill>
            </a:endParaRPr>
          </a:p>
        </p:txBody>
      </p:sp>
    </p:spTree>
    <p:extLst>
      <p:ext uri="{BB962C8B-B14F-4D97-AF65-F5344CB8AC3E}">
        <p14:creationId xmlns:p14="http://schemas.microsoft.com/office/powerpoint/2010/main" val="3518707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5DFC-71D7-4285-A3CF-FC608F128D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977159-2216-42B1-A549-1314CE2098C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6357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5122-3A1C-42AF-BC84-3C37ADFA7AA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918FFF-F529-4ADD-B3FF-C2B88A4001C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99057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1C31-FB33-4DB6-B3A2-BAE9B10C95C3}"/>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3E3FA2-6524-4948-AA86-1179BF178AC1}"/>
              </a:ext>
            </a:extLst>
          </p:cNvPr>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3049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146C-6E3C-420F-B44B-EAFA85FFEC3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4599B6-046E-4EFD-B362-B25270F3D032}"/>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ADDB7C-AB29-46DB-983E-5F5CDB6C1585}"/>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76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5F9-CDA2-45A3-824C-7339DF0A8D36}"/>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122E73-1099-4EA4-A24A-F6E4CECB54C0}"/>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68D5A1-B77C-4595-9986-FC6694B5AD7A}"/>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D78B1C-6D3F-4650-8384-8B05321B1451}"/>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7D059-9300-46F4-AB20-7E57F5752C57}"/>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1850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35DE-1539-4576-B1D8-E8ABE4C2594E}"/>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387195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6434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FEC92-C121-4BB6-9F1D-2E150C07FA00}"/>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4A6D2C-9BA1-4E2B-A266-495F38C4072A}"/>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724B43-DA2E-45A2-A68F-DE7CA659952A}"/>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46525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39FC-5763-4384-BE0D-0C80EBDF15E7}"/>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5E65DA-2ED1-460B-A2F4-C373FB1B9C40}"/>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a:extLst>
              <a:ext uri="{FF2B5EF4-FFF2-40B4-BE49-F238E27FC236}">
                <a16:creationId xmlns:a16="http://schemas.microsoft.com/office/drawing/2014/main" id="{B46B1BA9-D34F-461D-8C17-631953D796E8}"/>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8746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sz="quarter" idx="10"/>
          </p:nvPr>
        </p:nvSpPr>
        <p:spPr/>
        <p:txBody>
          <a:bodyPr/>
          <a:lstStyle>
            <a:lvl1pPr>
              <a:defRPr>
                <a:latin typeface="Arial" pitchFamily="34" charset="0"/>
              </a:defRPr>
            </a:lvl1pPr>
          </a:lstStyle>
          <a:p>
            <a:pPr>
              <a:defRPr/>
            </a:pPr>
            <a:fld id="{1FF9A2A7-9E3D-44C9-AA5C-CC50684E6DC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250911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DA0D-FE18-4E01-A594-23DEE0FF4572}"/>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2369E4-D789-4AF1-8CA7-63230EF2D0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9130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E94665-CBD4-4723-8802-B8ED01258C18}"/>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AE174E-C469-484C-8192-06B094E34BA9}"/>
              </a:ext>
            </a:extLst>
          </p:cNvPr>
          <p:cNvSpPr>
            <a:spLocks noGrp="1"/>
          </p:cNvSpPr>
          <p:nvPr>
            <p:ph type="body" orient="vert" idx="1"/>
          </p:nvPr>
        </p:nvSpPr>
        <p:spPr>
          <a:xfrm>
            <a:off x="838201" y="365125"/>
            <a:ext cx="7683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52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atin typeface="Arial" pitchFamily="34" charset="0"/>
              </a:defRPr>
            </a:lvl1pPr>
          </a:lstStyle>
          <a:p>
            <a:pPr>
              <a:defRPr/>
            </a:pPr>
            <a:fld id="{083F09F2-4EC6-4996-A85C-C1EEBBFA2B5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5313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B6AB1A26-5300-4A38-B5C0-8ACF468E7C5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7639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40"/>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85"/>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a:defRPr>
                <a:latin typeface="Arial" pitchFamily="34" charset="0"/>
              </a:defRPr>
            </a:lvl1pPr>
          </a:lstStyle>
          <a:p>
            <a:pPr>
              <a:defRPr/>
            </a:pPr>
            <a:fld id="{3B662AF6-AAE4-42C9-8986-FEF3512836A0}"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56875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6.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8"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defRPr/>
            </a:pPr>
            <a:endParaRPr lang="en-GB" altLang="en-US" sz="2400">
              <a:solidFill>
                <a:srgbClr val="000000"/>
              </a:solidFill>
            </a:endParaRPr>
          </a:p>
        </p:txBody>
      </p:sp>
      <p:sp>
        <p:nvSpPr>
          <p:cNvPr id="9219" name="Rectangle 3"/>
          <p:cNvSpPr>
            <a:spLocks noGrp="1" noChangeArrowheads="1"/>
          </p:cNvSpPr>
          <p:nvPr>
            <p:ph type="title"/>
          </p:nvPr>
        </p:nvSpPr>
        <p:spPr bwMode="auto">
          <a:xfrm>
            <a:off x="863601" y="485785"/>
            <a:ext cx="7437967"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9220" name="Rectangle 4"/>
          <p:cNvSpPr>
            <a:spLocks noGrp="1" noChangeArrowheads="1"/>
          </p:cNvSpPr>
          <p:nvPr>
            <p:ph type="body" idx="1"/>
          </p:nvPr>
        </p:nvSpPr>
        <p:spPr bwMode="auto">
          <a:xfrm>
            <a:off x="863608" y="1798639"/>
            <a:ext cx="10316633"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a:solidFill>
                  <a:srgbClr val="5F2861"/>
                </a:solidFill>
                <a:latin typeface="Arial" charset="0"/>
                <a:ea typeface="+mn-ea"/>
              </a:defRPr>
            </a:lvl1pPr>
          </a:lstStyle>
          <a:p>
            <a:pPr eaLnBrk="0" fontAlgn="base" hangingPunct="0">
              <a:spcBef>
                <a:spcPct val="0"/>
              </a:spcBef>
              <a:spcAft>
                <a:spcPct val="0"/>
              </a:spcAft>
              <a:defRPr/>
            </a:pPr>
            <a:fld id="{6C3F15FF-8B87-4F38-BB80-08F00F8C711F}" type="slidenum">
              <a:rPr lang="en-US"/>
              <a:pPr eaLnBrk="0" fontAlgn="base" hangingPunct="0">
                <a:spcBef>
                  <a:spcPct val="0"/>
                </a:spcBef>
                <a:spcAft>
                  <a:spcPct val="0"/>
                </a:spcAft>
                <a:defRPr/>
              </a:pPr>
              <a:t>‹#›</a:t>
            </a:fld>
            <a:endParaRPr lang="en-US" sz="1400">
              <a:solidFill>
                <a:srgbClr val="6D2E69"/>
              </a:solidFill>
            </a:endParaRPr>
          </a:p>
        </p:txBody>
      </p:sp>
      <p:pic>
        <p:nvPicPr>
          <p:cNvPr id="9222" name="Picture 4"/>
          <p:cNvPicPr>
            <a:picLocks noChangeAspect="1" noChangeArrowheads="1"/>
          </p:cNvPicPr>
          <p:nvPr/>
        </p:nvPicPr>
        <p:blipFill>
          <a:blip r:embed="rId13">
            <a:extLst>
              <a:ext uri="{28A0092B-C50C-407E-A947-70E740481C1C}">
                <a14:useLocalDpi xmlns:a14="http://schemas.microsoft.com/office/drawing/2010/main" val="0"/>
              </a:ext>
            </a:extLst>
          </a:blip>
          <a:srcRect t="-4266"/>
          <a:stretch>
            <a:fillRect/>
          </a:stretch>
        </p:blipFill>
        <p:spPr bwMode="auto">
          <a:xfrm>
            <a:off x="8707994" y="620725"/>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733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pitchFamily="-16"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8"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hangingPunct="0">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1"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01"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hangingPunct="0">
              <a:defRPr/>
            </a:pPr>
            <a:fld id="{E677F28E-CCA1-4655-A438-CE0930E82F28}"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599018"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latin typeface="Arial"/>
              <a:ea typeface="ＭＳ Ｐゴシック"/>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8707967"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651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a:extLst>
              <a:ext uri="{FF2B5EF4-FFF2-40B4-BE49-F238E27FC236}">
                <a16:creationId xmlns:a16="http://schemas.microsoft.com/office/drawing/2014/main" id="{6F7E3C8A-3E45-4FEE-B5EF-11720DB275D3}"/>
              </a:ext>
            </a:extLst>
          </p:cNvPr>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US" altLang="en-US" sz="1800"/>
          </a:p>
        </p:txBody>
      </p:sp>
      <p:sp>
        <p:nvSpPr>
          <p:cNvPr id="1027" name="Rectangle 3">
            <a:extLst>
              <a:ext uri="{FF2B5EF4-FFF2-40B4-BE49-F238E27FC236}">
                <a16:creationId xmlns:a16="http://schemas.microsoft.com/office/drawing/2014/main" id="{C0FC48CD-5A4C-41CA-B0B7-D7121C7B46DF}"/>
              </a:ext>
            </a:extLst>
          </p:cNvPr>
          <p:cNvSpPr>
            <a:spLocks noGrp="1" noChangeArrowheads="1"/>
          </p:cNvSpPr>
          <p:nvPr>
            <p:ph type="title"/>
          </p:nvPr>
        </p:nvSpPr>
        <p:spPr bwMode="auto">
          <a:xfrm>
            <a:off x="863600" y="6477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2B2C2774-5601-457C-B38E-7730A732A10C}"/>
              </a:ext>
            </a:extLst>
          </p:cNvPr>
          <p:cNvSpPr>
            <a:spLocks noGrp="1" noChangeArrowheads="1"/>
          </p:cNvSpPr>
          <p:nvPr>
            <p:ph type="body" idx="1"/>
          </p:nvPr>
        </p:nvSpPr>
        <p:spPr bwMode="auto">
          <a:xfrm>
            <a:off x="599019" y="1524000"/>
            <a:ext cx="110363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9" name="Rectangle 5">
            <a:extLst>
              <a:ext uri="{FF2B5EF4-FFF2-40B4-BE49-F238E27FC236}">
                <a16:creationId xmlns:a16="http://schemas.microsoft.com/office/drawing/2014/main" id="{8A456F42-0750-40EE-8DF4-D7E13ACD6400}"/>
              </a:ext>
            </a:extLst>
          </p:cNvPr>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675">
                <a:solidFill>
                  <a:srgbClr val="5F2861"/>
                </a:solidFill>
                <a:ea typeface="MS PGothic" panose="020B0600070205080204" pitchFamily="34" charset="-128"/>
              </a:defRPr>
            </a:lvl1pPr>
          </a:lstStyle>
          <a:p>
            <a:fld id="{3476B449-3C2A-4242-B64B-7F5F84A3FACC}" type="slidenum">
              <a:rPr lang="en-US" altLang="en-US"/>
              <a:pPr/>
              <a:t>‹#›</a:t>
            </a:fld>
            <a:endParaRPr lang="en-US" altLang="en-US" sz="1050">
              <a:solidFill>
                <a:srgbClr val="6D2E69"/>
              </a:solidFill>
            </a:endParaRPr>
          </a:p>
        </p:txBody>
      </p:sp>
      <p:sp>
        <p:nvSpPr>
          <p:cNvPr id="1030" name="Line 6">
            <a:extLst>
              <a:ext uri="{FF2B5EF4-FFF2-40B4-BE49-F238E27FC236}">
                <a16:creationId xmlns:a16="http://schemas.microsoft.com/office/drawing/2014/main" id="{BF81A61B-EE06-4DE0-AAA8-E051C91763F1}"/>
              </a:ext>
            </a:extLst>
          </p:cNvPr>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sz="1350"/>
          </a:p>
        </p:txBody>
      </p:sp>
      <p:pic>
        <p:nvPicPr>
          <p:cNvPr id="1031" name="Picture 7" descr="CQC_logo_reverse">
            <a:extLst>
              <a:ext uri="{FF2B5EF4-FFF2-40B4-BE49-F238E27FC236}">
                <a16:creationId xmlns:a16="http://schemas.microsoft.com/office/drawing/2014/main" id="{3FA66544-6C05-4B62-847C-4AC6BD4EF80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63527" y="647700"/>
            <a:ext cx="243260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8755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rtl="0" eaLnBrk="0" fontAlgn="base" hangingPunct="0">
        <a:lnSpc>
          <a:spcPct val="85000"/>
        </a:lnSpc>
        <a:spcBef>
          <a:spcPct val="0"/>
        </a:spcBef>
        <a:spcAft>
          <a:spcPct val="0"/>
        </a:spcAft>
        <a:defRPr sz="195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1950">
          <a:solidFill>
            <a:schemeClr val="bg1"/>
          </a:solidFill>
          <a:latin typeface="Arial" pitchFamily="-112" charset="0"/>
          <a:ea typeface="MS PGothic" pitchFamily="34" charset="-128"/>
          <a:cs typeface="ＭＳ Ｐゴシック" pitchFamily="-112" charset="-128"/>
        </a:defRPr>
      </a:lvl2pPr>
      <a:lvl3pPr algn="l" rtl="0" eaLnBrk="0" fontAlgn="base" hangingPunct="0">
        <a:lnSpc>
          <a:spcPct val="85000"/>
        </a:lnSpc>
        <a:spcBef>
          <a:spcPct val="0"/>
        </a:spcBef>
        <a:spcAft>
          <a:spcPct val="0"/>
        </a:spcAft>
        <a:defRPr sz="1950">
          <a:solidFill>
            <a:schemeClr val="bg1"/>
          </a:solidFill>
          <a:latin typeface="Arial" pitchFamily="-112" charset="0"/>
          <a:ea typeface="MS PGothic" pitchFamily="34" charset="-128"/>
          <a:cs typeface="ＭＳ Ｐゴシック" pitchFamily="-112" charset="-128"/>
        </a:defRPr>
      </a:lvl3pPr>
      <a:lvl4pPr algn="l" rtl="0" eaLnBrk="0" fontAlgn="base" hangingPunct="0">
        <a:lnSpc>
          <a:spcPct val="85000"/>
        </a:lnSpc>
        <a:spcBef>
          <a:spcPct val="0"/>
        </a:spcBef>
        <a:spcAft>
          <a:spcPct val="0"/>
        </a:spcAft>
        <a:defRPr sz="1950">
          <a:solidFill>
            <a:schemeClr val="bg1"/>
          </a:solidFill>
          <a:latin typeface="Arial" pitchFamily="-112" charset="0"/>
          <a:ea typeface="MS PGothic" pitchFamily="34" charset="-128"/>
          <a:cs typeface="ＭＳ Ｐゴシック" pitchFamily="-112" charset="-128"/>
        </a:defRPr>
      </a:lvl4pPr>
      <a:lvl5pPr algn="l" rtl="0" eaLnBrk="0" fontAlgn="base" hangingPunct="0">
        <a:lnSpc>
          <a:spcPct val="85000"/>
        </a:lnSpc>
        <a:spcBef>
          <a:spcPct val="0"/>
        </a:spcBef>
        <a:spcAft>
          <a:spcPct val="0"/>
        </a:spcAft>
        <a:defRPr sz="1950">
          <a:solidFill>
            <a:schemeClr val="bg1"/>
          </a:solidFill>
          <a:latin typeface="Arial" pitchFamily="-112" charset="0"/>
          <a:ea typeface="MS PGothic" pitchFamily="34" charset="-128"/>
          <a:cs typeface="ＭＳ Ｐゴシック" pitchFamily="-112" charset="-128"/>
        </a:defRPr>
      </a:lvl5pPr>
      <a:lvl6pPr marL="342900" algn="l" rtl="0" fontAlgn="base">
        <a:lnSpc>
          <a:spcPct val="85000"/>
        </a:lnSpc>
        <a:spcBef>
          <a:spcPct val="0"/>
        </a:spcBef>
        <a:spcAft>
          <a:spcPct val="0"/>
        </a:spcAft>
        <a:defRPr sz="1950">
          <a:solidFill>
            <a:schemeClr val="bg1"/>
          </a:solidFill>
          <a:latin typeface="Arial" pitchFamily="-112" charset="0"/>
          <a:ea typeface="ＭＳ Ｐゴシック" pitchFamily="-112" charset="-128"/>
          <a:cs typeface="ＭＳ Ｐゴシック" pitchFamily="-112" charset="-128"/>
        </a:defRPr>
      </a:lvl6pPr>
      <a:lvl7pPr marL="685800" algn="l" rtl="0" fontAlgn="base">
        <a:lnSpc>
          <a:spcPct val="85000"/>
        </a:lnSpc>
        <a:spcBef>
          <a:spcPct val="0"/>
        </a:spcBef>
        <a:spcAft>
          <a:spcPct val="0"/>
        </a:spcAft>
        <a:defRPr sz="1950">
          <a:solidFill>
            <a:schemeClr val="bg1"/>
          </a:solidFill>
          <a:latin typeface="Arial" pitchFamily="-112" charset="0"/>
          <a:ea typeface="ＭＳ Ｐゴシック" pitchFamily="-112" charset="-128"/>
          <a:cs typeface="ＭＳ Ｐゴシック" pitchFamily="-112" charset="-128"/>
        </a:defRPr>
      </a:lvl7pPr>
      <a:lvl8pPr marL="1028700" algn="l" rtl="0" fontAlgn="base">
        <a:lnSpc>
          <a:spcPct val="85000"/>
        </a:lnSpc>
        <a:spcBef>
          <a:spcPct val="0"/>
        </a:spcBef>
        <a:spcAft>
          <a:spcPct val="0"/>
        </a:spcAft>
        <a:defRPr sz="1950">
          <a:solidFill>
            <a:schemeClr val="bg1"/>
          </a:solidFill>
          <a:latin typeface="Arial" pitchFamily="-112" charset="0"/>
          <a:ea typeface="ＭＳ Ｐゴシック" pitchFamily="-112" charset="-128"/>
          <a:cs typeface="ＭＳ Ｐゴシック" pitchFamily="-112" charset="-128"/>
        </a:defRPr>
      </a:lvl8pPr>
      <a:lvl9pPr marL="1371600" algn="l" rtl="0" fontAlgn="base">
        <a:lnSpc>
          <a:spcPct val="85000"/>
        </a:lnSpc>
        <a:spcBef>
          <a:spcPct val="0"/>
        </a:spcBef>
        <a:spcAft>
          <a:spcPct val="0"/>
        </a:spcAft>
        <a:defRPr sz="1950">
          <a:solidFill>
            <a:schemeClr val="bg1"/>
          </a:solidFill>
          <a:latin typeface="Arial" pitchFamily="-112" charset="0"/>
          <a:ea typeface="ＭＳ Ｐゴシック" pitchFamily="-112" charset="-128"/>
          <a:cs typeface="ＭＳ Ｐゴシック" pitchFamily="-112" charset="-128"/>
        </a:defRPr>
      </a:lvl9pPr>
    </p:titleStyle>
    <p:bodyStyle>
      <a:lvl1pPr marL="257175" indent="-257175" algn="l" rtl="0" eaLnBrk="0" fontAlgn="base" hangingPunct="0">
        <a:lnSpc>
          <a:spcPct val="90000"/>
        </a:lnSpc>
        <a:spcBef>
          <a:spcPct val="20000"/>
        </a:spcBef>
        <a:spcAft>
          <a:spcPct val="0"/>
        </a:spcAft>
        <a:tabLst>
          <a:tab pos="357188" algn="l"/>
          <a:tab pos="714375" algn="l"/>
          <a:tab pos="1071563" algn="l"/>
          <a:tab pos="1428750" algn="l"/>
        </a:tabLst>
        <a:defRPr sz="1500">
          <a:solidFill>
            <a:schemeClr val="tx1"/>
          </a:solidFill>
          <a:latin typeface="+mn-lt"/>
          <a:ea typeface="MS PGothic" pitchFamily="34" charset="-128"/>
          <a:cs typeface="+mn-cs"/>
        </a:defRPr>
      </a:lvl1pPr>
      <a:lvl2pPr marL="357188" indent="-214313" algn="l" rtl="0" eaLnBrk="0" fontAlgn="base" hangingPunct="0">
        <a:lnSpc>
          <a:spcPct val="90000"/>
        </a:lnSpc>
        <a:spcBef>
          <a:spcPct val="50000"/>
        </a:spcBef>
        <a:spcAft>
          <a:spcPct val="0"/>
        </a:spcAft>
        <a:buFont typeface="Wingdings 2" panose="05020102010507070707" pitchFamily="18" charset="2"/>
        <a:buChar char=""/>
        <a:tabLst>
          <a:tab pos="357188" algn="l"/>
          <a:tab pos="714375" algn="l"/>
          <a:tab pos="1071563" algn="l"/>
          <a:tab pos="1428750" algn="l"/>
        </a:tabLst>
        <a:defRPr sz="1500">
          <a:solidFill>
            <a:schemeClr val="tx1"/>
          </a:solidFill>
          <a:latin typeface="+mn-lt"/>
          <a:ea typeface="MS PGothic" pitchFamily="34" charset="-128"/>
        </a:defRPr>
      </a:lvl2pPr>
      <a:lvl3pPr marL="714375" indent="-214313" algn="l" rtl="0" eaLnBrk="0" fontAlgn="base" hangingPunct="0">
        <a:lnSpc>
          <a:spcPct val="90000"/>
        </a:lnSpc>
        <a:spcBef>
          <a:spcPct val="50000"/>
        </a:spcBef>
        <a:spcAft>
          <a:spcPct val="0"/>
        </a:spcAft>
        <a:buFont typeface="Wingdings 2" panose="05020102010507070707" pitchFamily="18" charset="2"/>
        <a:buChar char=""/>
        <a:tabLst>
          <a:tab pos="357188" algn="l"/>
          <a:tab pos="714375" algn="l"/>
          <a:tab pos="1071563" algn="l"/>
          <a:tab pos="1428750" algn="l"/>
        </a:tabLst>
        <a:defRPr sz="1500">
          <a:solidFill>
            <a:schemeClr val="tx1"/>
          </a:solidFill>
          <a:latin typeface="+mn-lt"/>
          <a:ea typeface="MS PGothic" pitchFamily="34" charset="-128"/>
        </a:defRPr>
      </a:lvl3pPr>
      <a:lvl4pPr marL="1071563" indent="-214313" algn="l" rtl="0" eaLnBrk="0" fontAlgn="base" hangingPunct="0">
        <a:lnSpc>
          <a:spcPct val="90000"/>
        </a:lnSpc>
        <a:spcBef>
          <a:spcPct val="50000"/>
        </a:spcBef>
        <a:spcAft>
          <a:spcPct val="0"/>
        </a:spcAft>
        <a:buFont typeface="Wingdings 2" panose="05020102010507070707" pitchFamily="18" charset="2"/>
        <a:buChar char=""/>
        <a:tabLst>
          <a:tab pos="357188" algn="l"/>
          <a:tab pos="714375" algn="l"/>
          <a:tab pos="1071563" algn="l"/>
          <a:tab pos="1428750" algn="l"/>
        </a:tabLst>
        <a:defRPr sz="1500">
          <a:solidFill>
            <a:schemeClr val="tx1"/>
          </a:solidFill>
          <a:latin typeface="+mn-lt"/>
          <a:ea typeface="MS PGothic" pitchFamily="34" charset="-128"/>
        </a:defRPr>
      </a:lvl4pPr>
      <a:lvl5pPr marL="1425179" indent="-210741" algn="l" rtl="0" eaLnBrk="0" fontAlgn="base" hangingPunct="0">
        <a:lnSpc>
          <a:spcPct val="90000"/>
        </a:lnSpc>
        <a:spcBef>
          <a:spcPct val="50000"/>
        </a:spcBef>
        <a:spcAft>
          <a:spcPct val="0"/>
        </a:spcAft>
        <a:buFont typeface="Wingdings 2" panose="05020102010507070707" pitchFamily="18" charset="2"/>
        <a:buChar char=""/>
        <a:tabLst>
          <a:tab pos="357188" algn="l"/>
          <a:tab pos="714375" algn="l"/>
          <a:tab pos="1071563" algn="l"/>
          <a:tab pos="1428750" algn="l"/>
        </a:tabLst>
        <a:defRPr sz="1500">
          <a:solidFill>
            <a:schemeClr val="tx1"/>
          </a:solidFill>
          <a:latin typeface="+mn-lt"/>
          <a:ea typeface="MS PGothic" pitchFamily="34" charset="-128"/>
        </a:defRPr>
      </a:lvl5pPr>
      <a:lvl6pPr marL="1768079" indent="-210741" algn="l" rtl="0" fontAlgn="base">
        <a:lnSpc>
          <a:spcPct val="90000"/>
        </a:lnSpc>
        <a:spcBef>
          <a:spcPct val="50000"/>
        </a:spcBef>
        <a:spcAft>
          <a:spcPct val="0"/>
        </a:spcAft>
        <a:buFont typeface="Wingdings 2" pitchFamily="-112" charset="2"/>
        <a:buChar char=""/>
        <a:tabLst>
          <a:tab pos="357188" algn="l"/>
          <a:tab pos="714375" algn="l"/>
          <a:tab pos="1071563" algn="l"/>
          <a:tab pos="1428750" algn="l"/>
        </a:tabLst>
        <a:defRPr sz="1500">
          <a:solidFill>
            <a:schemeClr val="tx1"/>
          </a:solidFill>
          <a:latin typeface="+mn-lt"/>
          <a:ea typeface="+mn-ea"/>
        </a:defRPr>
      </a:lvl6pPr>
      <a:lvl7pPr marL="2110979" indent="-210741" algn="l" rtl="0" fontAlgn="base">
        <a:lnSpc>
          <a:spcPct val="90000"/>
        </a:lnSpc>
        <a:spcBef>
          <a:spcPct val="50000"/>
        </a:spcBef>
        <a:spcAft>
          <a:spcPct val="0"/>
        </a:spcAft>
        <a:buFont typeface="Wingdings 2" pitchFamily="-112" charset="2"/>
        <a:buChar char=""/>
        <a:tabLst>
          <a:tab pos="357188" algn="l"/>
          <a:tab pos="714375" algn="l"/>
          <a:tab pos="1071563" algn="l"/>
          <a:tab pos="1428750" algn="l"/>
        </a:tabLst>
        <a:defRPr sz="1500">
          <a:solidFill>
            <a:schemeClr val="tx1"/>
          </a:solidFill>
          <a:latin typeface="+mn-lt"/>
          <a:ea typeface="+mn-ea"/>
        </a:defRPr>
      </a:lvl7pPr>
      <a:lvl8pPr marL="2453879" indent="-210741" algn="l" rtl="0" fontAlgn="base">
        <a:lnSpc>
          <a:spcPct val="90000"/>
        </a:lnSpc>
        <a:spcBef>
          <a:spcPct val="50000"/>
        </a:spcBef>
        <a:spcAft>
          <a:spcPct val="0"/>
        </a:spcAft>
        <a:buFont typeface="Wingdings 2" pitchFamily="-112" charset="2"/>
        <a:buChar char=""/>
        <a:tabLst>
          <a:tab pos="357188" algn="l"/>
          <a:tab pos="714375" algn="l"/>
          <a:tab pos="1071563" algn="l"/>
          <a:tab pos="1428750" algn="l"/>
        </a:tabLst>
        <a:defRPr sz="1500">
          <a:solidFill>
            <a:schemeClr val="tx1"/>
          </a:solidFill>
          <a:latin typeface="+mn-lt"/>
          <a:ea typeface="+mn-ea"/>
        </a:defRPr>
      </a:lvl8pPr>
      <a:lvl9pPr marL="2796779" indent="-210741" algn="l" rtl="0" fontAlgn="base">
        <a:lnSpc>
          <a:spcPct val="90000"/>
        </a:lnSpc>
        <a:spcBef>
          <a:spcPct val="50000"/>
        </a:spcBef>
        <a:spcAft>
          <a:spcPct val="0"/>
        </a:spcAft>
        <a:buFont typeface="Wingdings 2" pitchFamily="-112" charset="2"/>
        <a:buChar char=""/>
        <a:tabLst>
          <a:tab pos="357188" algn="l"/>
          <a:tab pos="714375" algn="l"/>
          <a:tab pos="1071563" algn="l"/>
          <a:tab pos="1428750" algn="l"/>
        </a:tabLst>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a:extLst>
              <a:ext uri="{FF2B5EF4-FFF2-40B4-BE49-F238E27FC236}">
                <a16:creationId xmlns:a16="http://schemas.microsoft.com/office/drawing/2014/main" id="{2B468A65-E7AE-4102-8158-98F34C7A0F44}"/>
              </a:ext>
            </a:extLst>
          </p:cNvPr>
          <p:cNvSpPr>
            <a:spLocks noChangeArrowheads="1"/>
          </p:cNvSpPr>
          <p:nvPr/>
        </p:nvSpPr>
        <p:spPr bwMode="auto">
          <a:xfrm>
            <a:off x="599019"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defRPr/>
            </a:pPr>
            <a:endParaRPr lang="en-GB" altLang="en-US" sz="2400"/>
          </a:p>
        </p:txBody>
      </p:sp>
      <p:sp>
        <p:nvSpPr>
          <p:cNvPr id="1027" name="Rectangle 3">
            <a:extLst>
              <a:ext uri="{FF2B5EF4-FFF2-40B4-BE49-F238E27FC236}">
                <a16:creationId xmlns:a16="http://schemas.microsoft.com/office/drawing/2014/main" id="{27CA0B63-4416-497E-ABE9-8675E4FF1FCE}"/>
              </a:ext>
            </a:extLst>
          </p:cNvPr>
          <p:cNvSpPr>
            <a:spLocks noGrp="1" noChangeArrowheads="1"/>
          </p:cNvSpPr>
          <p:nvPr>
            <p:ph type="title"/>
          </p:nvPr>
        </p:nvSpPr>
        <p:spPr bwMode="auto">
          <a:xfrm>
            <a:off x="863602" y="485775"/>
            <a:ext cx="7437967" cy="9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FB2D88DF-28FA-4BB8-80F8-3280DE3CC407}"/>
              </a:ext>
            </a:extLst>
          </p:cNvPr>
          <p:cNvSpPr>
            <a:spLocks noGrp="1" noChangeArrowheads="1"/>
          </p:cNvSpPr>
          <p:nvPr>
            <p:ph type="body" idx="1"/>
          </p:nvPr>
        </p:nvSpPr>
        <p:spPr bwMode="auto">
          <a:xfrm>
            <a:off x="863602" y="1798638"/>
            <a:ext cx="10316633"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a:extLst>
              <a:ext uri="{FF2B5EF4-FFF2-40B4-BE49-F238E27FC236}">
                <a16:creationId xmlns:a16="http://schemas.microsoft.com/office/drawing/2014/main" id="{E2BE202F-BB58-4B2E-95D7-07BDF2C85F46}"/>
              </a:ext>
            </a:extLst>
          </p:cNvPr>
          <p:cNvSpPr>
            <a:spLocks noGrp="1" noChangeArrowheads="1"/>
          </p:cNvSpPr>
          <p:nvPr>
            <p:ph type="sldNum" sz="quarter" idx="4"/>
          </p:nvPr>
        </p:nvSpPr>
        <p:spPr bwMode="auto">
          <a:xfrm>
            <a:off x="9095317"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a:solidFill>
                  <a:srgbClr val="5F2861"/>
                </a:solidFill>
                <a:ea typeface="ＭＳ Ｐゴシック" panose="020B0600070205080204" pitchFamily="34" charset="-128"/>
              </a:defRPr>
            </a:lvl1pPr>
          </a:lstStyle>
          <a:p>
            <a:pPr>
              <a:defRPr/>
            </a:pPr>
            <a:fld id="{3B97F3F0-8010-4E26-A67B-D0E36A3B664C}" type="slidenum">
              <a:rPr lang="en-US" altLang="en-US"/>
              <a:pPr>
                <a:defRPr/>
              </a:pPr>
              <a:t>‹#›</a:t>
            </a:fld>
            <a:endParaRPr lang="en-US" altLang="en-US" sz="1400">
              <a:solidFill>
                <a:srgbClr val="6D2E69"/>
              </a:solidFill>
            </a:endParaRPr>
          </a:p>
        </p:txBody>
      </p:sp>
      <p:sp>
        <p:nvSpPr>
          <p:cNvPr id="1030" name="Line 6">
            <a:extLst>
              <a:ext uri="{FF2B5EF4-FFF2-40B4-BE49-F238E27FC236}">
                <a16:creationId xmlns:a16="http://schemas.microsoft.com/office/drawing/2014/main" id="{309AABEF-8F9D-4FFF-870B-DF96E578F9E9}"/>
              </a:ext>
            </a:extLst>
          </p:cNvPr>
          <p:cNvSpPr>
            <a:spLocks noChangeShapeType="1"/>
          </p:cNvSpPr>
          <p:nvPr/>
        </p:nvSpPr>
        <p:spPr bwMode="auto">
          <a:xfrm flipH="1">
            <a:off x="599019"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GB" sz="2400"/>
          </a:p>
        </p:txBody>
      </p:sp>
      <p:pic>
        <p:nvPicPr>
          <p:cNvPr id="1031" name="Picture 4">
            <a:extLst>
              <a:ext uri="{FF2B5EF4-FFF2-40B4-BE49-F238E27FC236}">
                <a16:creationId xmlns:a16="http://schemas.microsoft.com/office/drawing/2014/main" id="{EEE957D9-C7A8-4A8E-9FC2-48E8199AEAB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t="-4266"/>
          <a:stretch>
            <a:fillRect/>
          </a:stretch>
        </p:blipFill>
        <p:spPr bwMode="auto">
          <a:xfrm>
            <a:off x="8707969" y="47625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8012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panose="020B0600070205080204"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ＭＳ Ｐゴシック" panose="020B0600070205080204"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ＭＳ Ｐゴシック" panose="020B0600070205080204"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ＭＳ Ｐゴシック" panose="020B0600070205080204"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ＭＳ Ｐゴシック" panose="020B0600070205080204" pitchFamily="34" charset="-128"/>
        </a:defRPr>
      </a:lvl5pPr>
      <a:lvl6pPr marL="457200" algn="l" rtl="0" fontAlgn="base">
        <a:lnSpc>
          <a:spcPct val="85000"/>
        </a:lnSpc>
        <a:spcBef>
          <a:spcPct val="0"/>
        </a:spcBef>
        <a:spcAft>
          <a:spcPct val="0"/>
        </a:spcAft>
        <a:defRPr sz="2600">
          <a:solidFill>
            <a:schemeClr val="bg1"/>
          </a:solidFill>
          <a:latin typeface="Arial" charset="0"/>
          <a:ea typeface="ＭＳ Ｐゴシック" pitchFamily="-16" charset="-128"/>
        </a:defRPr>
      </a:lvl6pPr>
      <a:lvl7pPr marL="914400" algn="l" rtl="0" fontAlgn="base">
        <a:lnSpc>
          <a:spcPct val="85000"/>
        </a:lnSpc>
        <a:spcBef>
          <a:spcPct val="0"/>
        </a:spcBef>
        <a:spcAft>
          <a:spcPct val="0"/>
        </a:spcAft>
        <a:defRPr sz="2600">
          <a:solidFill>
            <a:schemeClr val="bg1"/>
          </a:solidFill>
          <a:latin typeface="Arial" charset="0"/>
          <a:ea typeface="ＭＳ Ｐゴシック" pitchFamily="-16" charset="-128"/>
        </a:defRPr>
      </a:lvl7pPr>
      <a:lvl8pPr marL="1371600" algn="l" rtl="0" fontAlgn="base">
        <a:lnSpc>
          <a:spcPct val="85000"/>
        </a:lnSpc>
        <a:spcBef>
          <a:spcPct val="0"/>
        </a:spcBef>
        <a:spcAft>
          <a:spcPct val="0"/>
        </a:spcAft>
        <a:defRPr sz="2600">
          <a:solidFill>
            <a:schemeClr val="bg1"/>
          </a:solidFill>
          <a:latin typeface="Arial" charset="0"/>
          <a:ea typeface="ＭＳ Ｐゴシック" pitchFamily="-16" charset="-128"/>
        </a:defRPr>
      </a:lvl8pPr>
      <a:lvl9pPr marL="1828800" algn="l" rtl="0" fontAlgn="base">
        <a:lnSpc>
          <a:spcPct val="85000"/>
        </a:lnSpc>
        <a:spcBef>
          <a:spcPct val="0"/>
        </a:spcBef>
        <a:spcAft>
          <a:spcPct val="0"/>
        </a:spcAft>
        <a:defRPr sz="2600">
          <a:solidFill>
            <a:schemeClr val="bg1"/>
          </a:solidFill>
          <a:latin typeface="Arial" charset="0"/>
          <a:ea typeface="ＭＳ Ｐゴシック" pitchFamily="-16" charset="-128"/>
        </a:defRPr>
      </a:lvl9pPr>
    </p:titleStyle>
    <p:bodyStyle>
      <a:lvl1pPr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ＭＳ Ｐゴシック" panose="020B0600070205080204"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ＭＳ Ｐゴシック" panose="020B0600070205080204" pitchFamily="34" charset="-128"/>
        </a:defRPr>
      </a:lvl2pPr>
      <a:lvl3pPr marL="1162050" indent="-282575" algn="l" rtl="0" eaLnBrk="0" fontAlgn="base" hangingPunct="0">
        <a:lnSpc>
          <a:spcPct val="90000"/>
        </a:lnSpc>
        <a:spcBef>
          <a:spcPct val="50000"/>
        </a:spcBef>
        <a:spcAft>
          <a:spcPct val="0"/>
        </a:spcAft>
        <a:buFont typeface="Arial" panose="020B0604020202020204" pitchFamily="34" charset="0"/>
        <a:buChar char="-"/>
        <a:tabLst>
          <a:tab pos="261938" algn="l"/>
        </a:tabLst>
        <a:defRPr sz="2000">
          <a:solidFill>
            <a:schemeClr val="tx1"/>
          </a:solidFill>
          <a:latin typeface="+mn-lt"/>
          <a:ea typeface="ＭＳ Ｐゴシック" panose="020B0600070205080204" pitchFamily="34" charset="-128"/>
        </a:defRPr>
      </a:lvl3pPr>
      <a:lvl4pPr marL="1627188" indent="-285750" algn="l" rtl="0" eaLnBrk="0" fontAlgn="base" hangingPunct="0">
        <a:lnSpc>
          <a:spcPct val="90000"/>
        </a:lnSpc>
        <a:spcBef>
          <a:spcPct val="50000"/>
        </a:spcBef>
        <a:spcAft>
          <a:spcPct val="0"/>
        </a:spcAft>
        <a:buFont typeface="Wingdings 2" panose="05020102010507070707" pitchFamily="18" charset="2"/>
        <a:buChar char=""/>
        <a:tabLst>
          <a:tab pos="261938" algn="l"/>
        </a:tabLst>
        <a:defRPr sz="2000">
          <a:solidFill>
            <a:schemeClr val="tx1"/>
          </a:solidFill>
          <a:latin typeface="+mn-lt"/>
          <a:ea typeface="ＭＳ Ｐゴシック" panose="020B0600070205080204" pitchFamily="34" charset="-128"/>
        </a:defRPr>
      </a:lvl4pPr>
      <a:lvl5pPr marL="2087563" indent="-280988" algn="l" rtl="0" eaLnBrk="0" fontAlgn="base" hangingPunct="0">
        <a:lnSpc>
          <a:spcPct val="90000"/>
        </a:lnSpc>
        <a:spcBef>
          <a:spcPct val="50000"/>
        </a:spcBef>
        <a:spcAft>
          <a:spcPct val="0"/>
        </a:spcAft>
        <a:buFont typeface="Wingdings 2" panose="05020102010507070707" pitchFamily="18" charset="2"/>
        <a:buChar char=""/>
        <a:tabLst>
          <a:tab pos="261938" algn="l"/>
        </a:tabLst>
        <a:defRPr sz="2000">
          <a:solidFill>
            <a:schemeClr val="tx1"/>
          </a:solidFill>
          <a:latin typeface="+mn-lt"/>
          <a:ea typeface="ＭＳ Ｐゴシック" panose="020B0600070205080204" pitchFamily="34" charset="-128"/>
        </a:defRPr>
      </a:lvl5pPr>
      <a:lvl6pPr marL="25447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CQC_logo_CMYK">
            <a:extLst>
              <a:ext uri="{FF2B5EF4-FFF2-40B4-BE49-F238E27FC236}">
                <a16:creationId xmlns:a16="http://schemas.microsoft.com/office/drawing/2014/main" id="{BE6E2D6A-259C-4CA4-8102-3E3E1D1C251E}"/>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863600" y="647701"/>
            <a:ext cx="2641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1163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2.xml"/><Relationship Id="rId5" Type="http://schemas.openxmlformats.org/officeDocument/2006/relationships/chart" Target="../charts/char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9.xml"/><Relationship Id="rId16" Type="http://schemas.openxmlformats.org/officeDocument/2006/relationships/image" Target="../media/image35.png"/><Relationship Id="rId1" Type="http://schemas.openxmlformats.org/officeDocument/2006/relationships/slideLayout" Target="../slideLayouts/slideLayout4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1D41E-2C48-4521-B72A-E256355FCA77}"/>
              </a:ext>
            </a:extLst>
          </p:cNvPr>
          <p:cNvSpPr>
            <a:spLocks noGrp="1"/>
          </p:cNvSpPr>
          <p:nvPr>
            <p:ph type="ctrTitle"/>
          </p:nvPr>
        </p:nvSpPr>
        <p:spPr/>
        <p:txBody>
          <a:bodyPr/>
          <a:lstStyle/>
          <a:p>
            <a:r>
              <a:rPr lang="en-GB" sz="2800" dirty="0" err="1"/>
              <a:t>Tillsynsforum</a:t>
            </a:r>
            <a:r>
              <a:rPr lang="en-GB" sz="2800" dirty="0"/>
              <a:t> April 2021</a:t>
            </a:r>
            <a:br>
              <a:rPr lang="en-GB" sz="2800" dirty="0"/>
            </a:br>
            <a:r>
              <a:rPr lang="en-GB" sz="2800" dirty="0"/>
              <a:t>How</a:t>
            </a:r>
            <a:r>
              <a:rPr lang="en-GB" sz="2800" baseline="0" dirty="0"/>
              <a:t> we use Data and Insight at the Care Quality Commission</a:t>
            </a:r>
            <a:endParaRPr lang="en-GB" sz="2800" dirty="0"/>
          </a:p>
        </p:txBody>
      </p:sp>
      <p:sp>
        <p:nvSpPr>
          <p:cNvPr id="6" name="Subtitle 5">
            <a:extLst>
              <a:ext uri="{FF2B5EF4-FFF2-40B4-BE49-F238E27FC236}">
                <a16:creationId xmlns:a16="http://schemas.microsoft.com/office/drawing/2014/main" id="{4CB69F96-CBB1-4D4A-9D2C-7E37062DF7B6}"/>
              </a:ext>
            </a:extLst>
          </p:cNvPr>
          <p:cNvSpPr>
            <a:spLocks noGrp="1"/>
          </p:cNvSpPr>
          <p:nvPr>
            <p:ph type="subTitle" sz="quarter" idx="1"/>
          </p:nvPr>
        </p:nvSpPr>
        <p:spPr>
          <a:xfrm>
            <a:off x="863600" y="3124199"/>
            <a:ext cx="6337300" cy="502227"/>
          </a:xfrm>
        </p:spPr>
        <p:txBody>
          <a:bodyPr/>
          <a:lstStyle/>
          <a:p>
            <a:pPr marL="0" indent="0">
              <a:spcBef>
                <a:spcPts val="600"/>
              </a:spcBef>
            </a:pPr>
            <a:r>
              <a:rPr lang="en-GB" dirty="0"/>
              <a:t>Lisa Annaly, Head of Provider Analytics (Hospitals), Digital and Intelligence Directorate </a:t>
            </a:r>
          </a:p>
        </p:txBody>
      </p:sp>
      <p:sp>
        <p:nvSpPr>
          <p:cNvPr id="4" name="Slide Number Placeholder 3">
            <a:extLst>
              <a:ext uri="{FF2B5EF4-FFF2-40B4-BE49-F238E27FC236}">
                <a16:creationId xmlns:a16="http://schemas.microsoft.com/office/drawing/2014/main" id="{167268F8-BF95-47F7-B1D2-7A254A26AD82}"/>
              </a:ext>
            </a:extLst>
          </p:cNvPr>
          <p:cNvSpPr>
            <a:spLocks noGrp="1"/>
          </p:cNvSpPr>
          <p:nvPr>
            <p:ph type="sldNum" sz="quarter" idx="4294967295"/>
          </p:nvPr>
        </p:nvSpPr>
        <p:spPr>
          <a:xfrm>
            <a:off x="9652000" y="6248400"/>
            <a:ext cx="25400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CEEC5-67CA-4272-919E-2E502A95A6FE}" type="slidenum">
              <a:rPr kumimoji="0" lang="en-US" sz="900" b="0" i="0" u="none" strike="noStrike" kern="1200" cap="none" spc="0" normalizeH="0" baseline="0" noProof="0" smtClean="0">
                <a:ln>
                  <a:noFill/>
                </a:ln>
                <a:solidFill>
                  <a:srgbClr val="5F2861"/>
                </a:solidFill>
                <a:effectLst/>
                <a:uLnTx/>
                <a:uFillTx/>
                <a:latin typeface="Arial" charset="0"/>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rgbClr val="6D2E69"/>
              </a:solidFill>
              <a:effectLst/>
              <a:uLnTx/>
              <a:uFillTx/>
              <a:latin typeface="Arial" charset="0"/>
              <a:ea typeface="ＭＳ Ｐゴシック"/>
              <a:cs typeface="+mn-cs"/>
            </a:endParaRPr>
          </a:p>
        </p:txBody>
      </p:sp>
    </p:spTree>
    <p:extLst>
      <p:ext uri="{BB962C8B-B14F-4D97-AF65-F5344CB8AC3E}">
        <p14:creationId xmlns:p14="http://schemas.microsoft.com/office/powerpoint/2010/main" val="35461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0A50-B755-48C5-9EC8-665FC0A76173}"/>
              </a:ext>
            </a:extLst>
          </p:cNvPr>
          <p:cNvSpPr>
            <a:spLocks noGrp="1"/>
          </p:cNvSpPr>
          <p:nvPr>
            <p:ph type="title"/>
          </p:nvPr>
        </p:nvSpPr>
        <p:spPr>
          <a:xfrm>
            <a:off x="863601" y="332657"/>
            <a:ext cx="7437967" cy="906463"/>
          </a:xfrm>
        </p:spPr>
        <p:txBody>
          <a:bodyPr wrap="square" anchor="ctr">
            <a:normAutofit/>
          </a:bodyPr>
          <a:lstStyle/>
          <a:p>
            <a:r>
              <a:rPr lang="en-GB" dirty="0"/>
              <a:t>Outline</a:t>
            </a:r>
          </a:p>
        </p:txBody>
      </p:sp>
      <p:graphicFrame>
        <p:nvGraphicFramePr>
          <p:cNvPr id="7" name="Content Placeholder 2">
            <a:extLst>
              <a:ext uri="{FF2B5EF4-FFF2-40B4-BE49-F238E27FC236}">
                <a16:creationId xmlns:a16="http://schemas.microsoft.com/office/drawing/2014/main" id="{00210C3F-6EC3-432F-BA4B-18D3A5631E3F}"/>
              </a:ext>
            </a:extLst>
          </p:cNvPr>
          <p:cNvGraphicFramePr>
            <a:graphicFrameLocks noGrp="1"/>
          </p:cNvGraphicFramePr>
          <p:nvPr>
            <p:ph idx="1"/>
            <p:extLst>
              <p:ext uri="{D42A27DB-BD31-4B8C-83A1-F6EECF244321}">
                <p14:modId xmlns:p14="http://schemas.microsoft.com/office/powerpoint/2010/main" val="1246932064"/>
              </p:ext>
            </p:extLst>
          </p:nvPr>
        </p:nvGraphicFramePr>
        <p:xfrm>
          <a:off x="863601" y="1798638"/>
          <a:ext cx="10316633"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DBAAAE70-E5A6-43AC-AD3C-DF26FD28E27F}"/>
              </a:ext>
            </a:extLst>
          </p:cNvPr>
          <p:cNvSpPr>
            <a:spLocks noGrp="1"/>
          </p:cNvSpPr>
          <p:nvPr>
            <p:ph type="sldNum" sz="quarter" idx="10"/>
          </p:nvPr>
        </p:nvSpPr>
        <p:spPr/>
        <p:txBody>
          <a:bodyPr/>
          <a:lstStyle/>
          <a:p>
            <a:pPr>
              <a:spcAft>
                <a:spcPts val="600"/>
              </a:spcAft>
              <a:defRPr/>
            </a:pPr>
            <a:fld id="{B2631EA7-ED74-4A74-9405-7A16848A206A}" type="slidenum">
              <a:rPr lang="en-US" smtClean="0"/>
              <a:pPr>
                <a:spcAft>
                  <a:spcPts val="600"/>
                </a:spcAft>
                <a:defRPr/>
              </a:pPr>
              <a:t>10</a:t>
            </a:fld>
            <a:endParaRPr lang="en-US" sz="1400">
              <a:solidFill>
                <a:srgbClr val="6D2E69"/>
              </a:solidFill>
            </a:endParaRPr>
          </a:p>
        </p:txBody>
      </p:sp>
    </p:spTree>
    <p:extLst>
      <p:ext uri="{BB962C8B-B14F-4D97-AF65-F5344CB8AC3E}">
        <p14:creationId xmlns:p14="http://schemas.microsoft.com/office/powerpoint/2010/main" val="266532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D16D-AC66-4A96-808A-F7FC3AC3644F}"/>
              </a:ext>
            </a:extLst>
          </p:cNvPr>
          <p:cNvSpPr>
            <a:spLocks noGrp="1"/>
          </p:cNvSpPr>
          <p:nvPr>
            <p:ph type="title"/>
          </p:nvPr>
        </p:nvSpPr>
        <p:spPr/>
        <p:txBody>
          <a:bodyPr/>
          <a:lstStyle/>
          <a:p>
            <a:r>
              <a:rPr lang="en-GB" dirty="0">
                <a:ea typeface="MS PGothic"/>
              </a:rPr>
              <a:t>Provider level analysis - CQC INSIGHT</a:t>
            </a:r>
            <a:endParaRPr lang="en-GB" dirty="0"/>
          </a:p>
        </p:txBody>
      </p:sp>
      <p:pic>
        <p:nvPicPr>
          <p:cNvPr id="5" name="Picture 5" descr="A picture containing table&#10;&#10;Description automatically generated">
            <a:extLst>
              <a:ext uri="{FF2B5EF4-FFF2-40B4-BE49-F238E27FC236}">
                <a16:creationId xmlns:a16="http://schemas.microsoft.com/office/drawing/2014/main" id="{B7FE0E26-8BE0-492F-B47D-BD1327B9C1AC}"/>
              </a:ext>
            </a:extLst>
          </p:cNvPr>
          <p:cNvPicPr>
            <a:picLocks noChangeAspect="1"/>
          </p:cNvPicPr>
          <p:nvPr/>
        </p:nvPicPr>
        <p:blipFill rotWithShape="1">
          <a:blip r:embed="rId2"/>
          <a:srcRect t="4731" r="265" b="23011"/>
          <a:stretch/>
        </p:blipFill>
        <p:spPr>
          <a:xfrm>
            <a:off x="598099" y="1546868"/>
            <a:ext cx="10808953" cy="4828914"/>
          </a:xfrm>
          <a:prstGeom prst="rect">
            <a:avLst/>
          </a:prstGeom>
        </p:spPr>
      </p:pic>
    </p:spTree>
    <p:extLst>
      <p:ext uri="{BB962C8B-B14F-4D97-AF65-F5344CB8AC3E}">
        <p14:creationId xmlns:p14="http://schemas.microsoft.com/office/powerpoint/2010/main" val="257101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D16D-AC66-4A96-808A-F7FC3AC3644F}"/>
              </a:ext>
            </a:extLst>
          </p:cNvPr>
          <p:cNvSpPr>
            <a:spLocks noGrp="1"/>
          </p:cNvSpPr>
          <p:nvPr>
            <p:ph type="title"/>
          </p:nvPr>
        </p:nvSpPr>
        <p:spPr/>
        <p:txBody>
          <a:bodyPr/>
          <a:lstStyle/>
          <a:p>
            <a:r>
              <a:rPr lang="en-GB" dirty="0">
                <a:ea typeface="MS PGothic"/>
              </a:rPr>
              <a:t>Provider level analysis - CQC INSIGHT</a:t>
            </a:r>
            <a:endParaRPr lang="en-GB" dirty="0"/>
          </a:p>
        </p:txBody>
      </p:sp>
      <p:pic>
        <p:nvPicPr>
          <p:cNvPr id="6" name="Picture 6" descr="A picture containing graphical user interface&#10;&#10;Description automatically generated">
            <a:extLst>
              <a:ext uri="{FF2B5EF4-FFF2-40B4-BE49-F238E27FC236}">
                <a16:creationId xmlns:a16="http://schemas.microsoft.com/office/drawing/2014/main" id="{DCA6764A-EA40-4D72-A04F-E18F101FB8C1}"/>
              </a:ext>
            </a:extLst>
          </p:cNvPr>
          <p:cNvPicPr>
            <a:picLocks noChangeAspect="1"/>
          </p:cNvPicPr>
          <p:nvPr/>
        </p:nvPicPr>
        <p:blipFill rotWithShape="1">
          <a:blip r:embed="rId2"/>
          <a:srcRect t="3731" r="387" b="33582"/>
          <a:stretch/>
        </p:blipFill>
        <p:spPr>
          <a:xfrm>
            <a:off x="540589" y="1555692"/>
            <a:ext cx="11096469" cy="4836113"/>
          </a:xfrm>
          <a:prstGeom prst="rect">
            <a:avLst/>
          </a:prstGeom>
        </p:spPr>
      </p:pic>
    </p:spTree>
    <p:extLst>
      <p:ext uri="{BB962C8B-B14F-4D97-AF65-F5344CB8AC3E}">
        <p14:creationId xmlns:p14="http://schemas.microsoft.com/office/powerpoint/2010/main" val="26030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D16D-AC66-4A96-808A-F7FC3AC3644F}"/>
              </a:ext>
            </a:extLst>
          </p:cNvPr>
          <p:cNvSpPr>
            <a:spLocks noGrp="1"/>
          </p:cNvSpPr>
          <p:nvPr>
            <p:ph type="title"/>
          </p:nvPr>
        </p:nvSpPr>
        <p:spPr/>
        <p:txBody>
          <a:bodyPr/>
          <a:lstStyle/>
          <a:p>
            <a:r>
              <a:rPr lang="en-GB" dirty="0">
                <a:ea typeface="MS PGothic"/>
              </a:rPr>
              <a:t>Provider level analysis - Clinical Outliers</a:t>
            </a:r>
            <a:endParaRPr lang="en-GB" dirty="0"/>
          </a:p>
        </p:txBody>
      </p:sp>
      <p:pic>
        <p:nvPicPr>
          <p:cNvPr id="6" name="Picture 5">
            <a:extLst>
              <a:ext uri="{FF2B5EF4-FFF2-40B4-BE49-F238E27FC236}">
                <a16:creationId xmlns:a16="http://schemas.microsoft.com/office/drawing/2014/main" id="{CF07B470-FDDA-4607-9B45-EB2F3E3DBBF7}"/>
              </a:ext>
            </a:extLst>
          </p:cNvPr>
          <p:cNvPicPr>
            <a:picLocks noChangeAspect="1"/>
          </p:cNvPicPr>
          <p:nvPr/>
        </p:nvPicPr>
        <p:blipFill>
          <a:blip r:embed="rId2"/>
          <a:stretch>
            <a:fillRect/>
          </a:stretch>
        </p:blipFill>
        <p:spPr>
          <a:xfrm>
            <a:off x="129572" y="1530353"/>
            <a:ext cx="4467828" cy="3106455"/>
          </a:xfrm>
          <a:prstGeom prst="rect">
            <a:avLst/>
          </a:prstGeom>
        </p:spPr>
      </p:pic>
      <p:sp>
        <p:nvSpPr>
          <p:cNvPr id="8" name="TextBox 7">
            <a:extLst>
              <a:ext uri="{FF2B5EF4-FFF2-40B4-BE49-F238E27FC236}">
                <a16:creationId xmlns:a16="http://schemas.microsoft.com/office/drawing/2014/main" id="{9DCD1EBF-F6FB-4DCD-9619-639495CE8825}"/>
              </a:ext>
            </a:extLst>
          </p:cNvPr>
          <p:cNvSpPr txBox="1"/>
          <p:nvPr/>
        </p:nvSpPr>
        <p:spPr>
          <a:xfrm>
            <a:off x="7670307" y="1668409"/>
            <a:ext cx="3976297" cy="276998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lumMod val="65000"/>
                    <a:lumOff val="35000"/>
                  </a:srgbClr>
                </a:solidFill>
                <a:effectLst/>
                <a:uLnTx/>
                <a:uFillTx/>
                <a:latin typeface="Arial"/>
                <a:ea typeface="ＭＳ Ｐゴシック"/>
              </a:rPr>
              <a:t>Three areas – mortality, maternity and clinical audits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lumMod val="65000"/>
                    <a:lumOff val="35000"/>
                  </a:srgbClr>
                </a:solidFill>
                <a:effectLst/>
                <a:uLnTx/>
                <a:uFillTx/>
                <a:latin typeface="Arial"/>
                <a:ea typeface="ＭＳ Ｐゴシック"/>
              </a:rPr>
              <a:t>Focus on changes over time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lumMod val="65000"/>
                    <a:lumOff val="35000"/>
                  </a:srgbClr>
                </a:solidFill>
                <a:effectLst/>
                <a:uLnTx/>
                <a:uFillTx/>
                <a:latin typeface="Arial"/>
                <a:ea typeface="ＭＳ Ｐゴシック"/>
              </a:rPr>
              <a:t>Internal panels – with clinical advisors – followed by engagement with trusts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lumMod val="65000"/>
                    <a:lumOff val="35000"/>
                  </a:srgbClr>
                </a:solidFill>
                <a:effectLst/>
                <a:uLnTx/>
                <a:uFillTx/>
                <a:latin typeface="Arial"/>
                <a:ea typeface="ＭＳ Ｐゴシック"/>
              </a:rPr>
              <a:t>Mortality and audit processes on pause during the pandemic</a:t>
            </a:r>
          </a:p>
        </p:txBody>
      </p:sp>
      <p:pic>
        <p:nvPicPr>
          <p:cNvPr id="4" name="Picture 3">
            <a:extLst>
              <a:ext uri="{FF2B5EF4-FFF2-40B4-BE49-F238E27FC236}">
                <a16:creationId xmlns:a16="http://schemas.microsoft.com/office/drawing/2014/main" id="{AAD5AF9C-0803-4676-97E5-672E3689CED8}"/>
              </a:ext>
            </a:extLst>
          </p:cNvPr>
          <p:cNvPicPr>
            <a:picLocks noChangeAspect="1"/>
          </p:cNvPicPr>
          <p:nvPr/>
        </p:nvPicPr>
        <p:blipFill>
          <a:blip r:embed="rId3"/>
          <a:stretch>
            <a:fillRect/>
          </a:stretch>
        </p:blipFill>
        <p:spPr>
          <a:xfrm>
            <a:off x="3628382" y="3357050"/>
            <a:ext cx="3757839" cy="3043733"/>
          </a:xfrm>
          <a:prstGeom prst="rect">
            <a:avLst/>
          </a:prstGeom>
        </p:spPr>
      </p:pic>
    </p:spTree>
    <p:extLst>
      <p:ext uri="{BB962C8B-B14F-4D97-AF65-F5344CB8AC3E}">
        <p14:creationId xmlns:p14="http://schemas.microsoft.com/office/powerpoint/2010/main" val="405473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8920-E30C-4041-90A1-4E4C17E02096}"/>
              </a:ext>
            </a:extLst>
          </p:cNvPr>
          <p:cNvSpPr>
            <a:spLocks noGrp="1"/>
          </p:cNvSpPr>
          <p:nvPr>
            <p:ph type="title"/>
          </p:nvPr>
        </p:nvSpPr>
        <p:spPr/>
        <p:txBody>
          <a:bodyPr anchor="ctr"/>
          <a:lstStyle/>
          <a:p>
            <a:r>
              <a:rPr lang="en-GB" sz="3200" b="1" dirty="0"/>
              <a:t>Integration and Systems</a:t>
            </a:r>
          </a:p>
        </p:txBody>
      </p:sp>
      <p:sp>
        <p:nvSpPr>
          <p:cNvPr id="3" name="Content Placeholder 2">
            <a:extLst>
              <a:ext uri="{FF2B5EF4-FFF2-40B4-BE49-F238E27FC236}">
                <a16:creationId xmlns:a16="http://schemas.microsoft.com/office/drawing/2014/main" id="{CE130238-A852-463F-918F-F56ED29D951B}"/>
              </a:ext>
            </a:extLst>
          </p:cNvPr>
          <p:cNvSpPr>
            <a:spLocks noGrp="1"/>
          </p:cNvSpPr>
          <p:nvPr>
            <p:ph idx="1"/>
          </p:nvPr>
        </p:nvSpPr>
        <p:spPr>
          <a:xfrm>
            <a:off x="466531" y="1520890"/>
            <a:ext cx="11374016" cy="4879910"/>
          </a:xfrm>
        </p:spPr>
        <p:txBody>
          <a:bodyPr/>
          <a:lstStyle/>
          <a:p>
            <a:pPr marL="0" indent="0">
              <a:buNone/>
            </a:pPr>
            <a:r>
              <a:rPr lang="en-GB" sz="1800" dirty="0"/>
              <a:t>Unlike specific providers and services specific measures and data collections for systems are still in their infancy. At CQC we standardly look at data for areas and systems through four different aspects:</a:t>
            </a:r>
          </a:p>
          <a:p>
            <a:pPr marL="0" indent="0">
              <a:buNone/>
            </a:pPr>
            <a:endParaRPr lang="en-GB" sz="1800" dirty="0"/>
          </a:p>
        </p:txBody>
      </p:sp>
      <p:sp>
        <p:nvSpPr>
          <p:cNvPr id="5" name="TextBox 4">
            <a:extLst>
              <a:ext uri="{FF2B5EF4-FFF2-40B4-BE49-F238E27FC236}">
                <a16:creationId xmlns:a16="http://schemas.microsoft.com/office/drawing/2014/main" id="{FE4DBCCB-C868-4026-9B86-B748CBA8ABC4}"/>
              </a:ext>
            </a:extLst>
          </p:cNvPr>
          <p:cNvSpPr txBox="1"/>
          <p:nvPr/>
        </p:nvSpPr>
        <p:spPr>
          <a:xfrm>
            <a:off x="111963" y="2353435"/>
            <a:ext cx="3013787" cy="4093428"/>
          </a:xfrm>
          <a:prstGeom prst="rect">
            <a:avLst/>
          </a:prstGeom>
          <a:noFill/>
          <a:ln>
            <a:solidFill>
              <a:srgbClr val="660066"/>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rPr>
              <a:t>Population Characteristics</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p:txBody>
      </p:sp>
      <p:pic>
        <p:nvPicPr>
          <p:cNvPr id="6" name="Picture 5">
            <a:extLst>
              <a:ext uri="{FF2B5EF4-FFF2-40B4-BE49-F238E27FC236}">
                <a16:creationId xmlns:a16="http://schemas.microsoft.com/office/drawing/2014/main" id="{FDF529DB-4D0F-42C1-89F0-37A1AEB7DEBA}"/>
              </a:ext>
            </a:extLst>
          </p:cNvPr>
          <p:cNvPicPr/>
          <p:nvPr/>
        </p:nvPicPr>
        <p:blipFill rotWithShape="1">
          <a:blip r:embed="rId3"/>
          <a:srcRect l="22395" t="14786" r="19338" b="8560"/>
          <a:stretch/>
        </p:blipFill>
        <p:spPr bwMode="auto">
          <a:xfrm>
            <a:off x="155508" y="3234813"/>
            <a:ext cx="2914261" cy="2834676"/>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885C547B-E493-4A9C-9D52-2D288EC7EFD4}"/>
              </a:ext>
            </a:extLst>
          </p:cNvPr>
          <p:cNvSpPr txBox="1"/>
          <p:nvPr/>
        </p:nvSpPr>
        <p:spPr>
          <a:xfrm>
            <a:off x="3203502" y="2345091"/>
            <a:ext cx="3013787" cy="4093428"/>
          </a:xfrm>
          <a:prstGeom prst="rect">
            <a:avLst/>
          </a:prstGeom>
          <a:noFill/>
          <a:ln>
            <a:solidFill>
              <a:srgbClr val="660066"/>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rPr>
              <a:t>Quality of Individual Providers</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p:txBody>
      </p:sp>
      <p:pic>
        <p:nvPicPr>
          <p:cNvPr id="9" name="Picture 8">
            <a:extLst>
              <a:ext uri="{FF2B5EF4-FFF2-40B4-BE49-F238E27FC236}">
                <a16:creationId xmlns:a16="http://schemas.microsoft.com/office/drawing/2014/main" id="{1D017F4A-6E31-418C-9C87-E9D74958F9BB}"/>
              </a:ext>
            </a:extLst>
          </p:cNvPr>
          <p:cNvPicPr>
            <a:picLocks noChangeAspect="1"/>
          </p:cNvPicPr>
          <p:nvPr/>
        </p:nvPicPr>
        <p:blipFill>
          <a:blip r:embed="rId4"/>
          <a:stretch>
            <a:fillRect/>
          </a:stretch>
        </p:blipFill>
        <p:spPr>
          <a:xfrm>
            <a:off x="3212833" y="3234813"/>
            <a:ext cx="3013787" cy="2834676"/>
          </a:xfrm>
          <a:prstGeom prst="rect">
            <a:avLst/>
          </a:prstGeom>
          <a:ln>
            <a:solidFill>
              <a:schemeClr val="tx1"/>
            </a:solidFill>
          </a:ln>
        </p:spPr>
      </p:pic>
      <p:sp>
        <p:nvSpPr>
          <p:cNvPr id="10" name="TextBox 9">
            <a:extLst>
              <a:ext uri="{FF2B5EF4-FFF2-40B4-BE49-F238E27FC236}">
                <a16:creationId xmlns:a16="http://schemas.microsoft.com/office/drawing/2014/main" id="{EE4BB608-046E-4EF1-97EE-36E591649CD5}"/>
              </a:ext>
            </a:extLst>
          </p:cNvPr>
          <p:cNvSpPr txBox="1"/>
          <p:nvPr/>
        </p:nvSpPr>
        <p:spPr>
          <a:xfrm>
            <a:off x="6267052" y="2348199"/>
            <a:ext cx="3013787" cy="4093428"/>
          </a:xfrm>
          <a:prstGeom prst="rect">
            <a:avLst/>
          </a:prstGeom>
          <a:noFill/>
          <a:ln>
            <a:solidFill>
              <a:srgbClr val="660066"/>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rPr>
              <a:t>Care Pathways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p:txBody>
      </p:sp>
      <p:graphicFrame>
        <p:nvGraphicFramePr>
          <p:cNvPr id="11" name="Chart 10">
            <a:extLst>
              <a:ext uri="{FF2B5EF4-FFF2-40B4-BE49-F238E27FC236}">
                <a16:creationId xmlns:a16="http://schemas.microsoft.com/office/drawing/2014/main" id="{8867E1AC-3516-4672-8F06-63BE64DD186F}"/>
              </a:ext>
            </a:extLst>
          </p:cNvPr>
          <p:cNvGraphicFramePr>
            <a:graphicFrameLocks/>
          </p:cNvGraphicFramePr>
          <p:nvPr/>
        </p:nvGraphicFramePr>
        <p:xfrm>
          <a:off x="6310592" y="2761861"/>
          <a:ext cx="2951585" cy="3517641"/>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135456D5-FAE9-4017-A5B1-74F82512AE6A}"/>
              </a:ext>
            </a:extLst>
          </p:cNvPr>
          <p:cNvSpPr txBox="1"/>
          <p:nvPr/>
        </p:nvSpPr>
        <p:spPr>
          <a:xfrm>
            <a:off x="9349266" y="2360637"/>
            <a:ext cx="2730771" cy="4093428"/>
          </a:xfrm>
          <a:prstGeom prst="rect">
            <a:avLst/>
          </a:prstGeom>
          <a:noFill/>
          <a:ln>
            <a:solidFill>
              <a:srgbClr val="660066"/>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rPr>
              <a:t>People Perspectives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a:p>
            <a:pPr marL="177800" marR="0" lvl="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rPr>
              <a:t>Structured interviews and discussions</a:t>
            </a:r>
          </a:p>
          <a:p>
            <a:pPr marL="177800" marR="0" lvl="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rPr>
              <a:t>Understanding local context and how the system is experienced by people who use it, staff</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rPr>
              <a:t>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rPr>
              <a:t>and system leaders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16" charset="-128"/>
              <a:cs typeface="+mn-cs"/>
            </a:endParaRPr>
          </a:p>
        </p:txBody>
      </p:sp>
    </p:spTree>
    <p:extLst>
      <p:ext uri="{BB962C8B-B14F-4D97-AF65-F5344CB8AC3E}">
        <p14:creationId xmlns:p14="http://schemas.microsoft.com/office/powerpoint/2010/main" val="3835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Graphic spid="11" grpId="0">
        <p:bldAsOne/>
      </p:bldGraphic>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0A50-B755-48C5-9EC8-665FC0A76173}"/>
              </a:ext>
            </a:extLst>
          </p:cNvPr>
          <p:cNvSpPr>
            <a:spLocks noGrp="1"/>
          </p:cNvSpPr>
          <p:nvPr>
            <p:ph type="title"/>
          </p:nvPr>
        </p:nvSpPr>
        <p:spPr>
          <a:xfrm>
            <a:off x="863601" y="332657"/>
            <a:ext cx="7437967" cy="906463"/>
          </a:xfrm>
        </p:spPr>
        <p:txBody>
          <a:bodyPr wrap="square" anchor="ctr">
            <a:normAutofit/>
          </a:bodyPr>
          <a:lstStyle/>
          <a:p>
            <a:r>
              <a:rPr lang="en-GB" dirty="0"/>
              <a:t>Outline</a:t>
            </a:r>
          </a:p>
        </p:txBody>
      </p:sp>
      <p:graphicFrame>
        <p:nvGraphicFramePr>
          <p:cNvPr id="7" name="Content Placeholder 2">
            <a:extLst>
              <a:ext uri="{FF2B5EF4-FFF2-40B4-BE49-F238E27FC236}">
                <a16:creationId xmlns:a16="http://schemas.microsoft.com/office/drawing/2014/main" id="{00210C3F-6EC3-432F-BA4B-18D3A5631E3F}"/>
              </a:ext>
            </a:extLst>
          </p:cNvPr>
          <p:cNvGraphicFramePr>
            <a:graphicFrameLocks noGrp="1"/>
          </p:cNvGraphicFramePr>
          <p:nvPr>
            <p:ph idx="1"/>
            <p:extLst>
              <p:ext uri="{D42A27DB-BD31-4B8C-83A1-F6EECF244321}">
                <p14:modId xmlns:p14="http://schemas.microsoft.com/office/powerpoint/2010/main" val="1538060399"/>
              </p:ext>
            </p:extLst>
          </p:nvPr>
        </p:nvGraphicFramePr>
        <p:xfrm>
          <a:off x="863601" y="1798638"/>
          <a:ext cx="10316633"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DBAAAE70-E5A6-43AC-AD3C-DF26FD28E27F}"/>
              </a:ext>
            </a:extLst>
          </p:cNvPr>
          <p:cNvSpPr>
            <a:spLocks noGrp="1"/>
          </p:cNvSpPr>
          <p:nvPr>
            <p:ph type="sldNum" sz="quarter" idx="10"/>
          </p:nvPr>
        </p:nvSpPr>
        <p:spPr bwMode="auto">
          <a:xfrm>
            <a:off x="9095317"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900" kern="1200">
                <a:solidFill>
                  <a:srgbClr val="5F286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FCFCEEC5-67CA-4272-919E-2E502A95A6FE}" type="slidenum">
              <a:rPr lang="en-US" smtClean="0"/>
              <a:pPr>
                <a:spcAft>
                  <a:spcPts val="600"/>
                </a:spcAft>
                <a:defRPr/>
              </a:pPr>
              <a:t>15</a:t>
            </a:fld>
            <a:endParaRPr lang="en-US" sz="1400">
              <a:solidFill>
                <a:srgbClr val="6D2E69"/>
              </a:solidFill>
            </a:endParaRPr>
          </a:p>
        </p:txBody>
      </p:sp>
    </p:spTree>
    <p:extLst>
      <p:ext uri="{BB962C8B-B14F-4D97-AF65-F5344CB8AC3E}">
        <p14:creationId xmlns:p14="http://schemas.microsoft.com/office/powerpoint/2010/main" val="171284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EFE40F-9500-4B4E-A6D8-027C4E8DF319}"/>
              </a:ext>
            </a:extLst>
          </p:cNvPr>
          <p:cNvSpPr>
            <a:spLocks noGrp="1"/>
          </p:cNvSpPr>
          <p:nvPr>
            <p:ph type="sldNum" sz="quarter" idx="10"/>
          </p:nvPr>
        </p:nvSpPr>
        <p:spPr>
          <a:xfrm>
            <a:off x="7953894" y="6281525"/>
            <a:ext cx="1921008" cy="443094"/>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AF7B6A3-18BA-42C1-916D-CFC295F49343}" type="slidenum">
              <a:rPr kumimoji="0" lang="en-US" altLang="en-US" sz="900" b="0" i="0" u="none" strike="noStrike" kern="1200" cap="none" spc="0" normalizeH="0" baseline="0" noProof="0">
                <a:ln>
                  <a:noFill/>
                </a:ln>
                <a:solidFill>
                  <a:srgbClr val="5F2861"/>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a:ln>
                <a:noFill/>
              </a:ln>
              <a:solidFill>
                <a:srgbClr val="6D2E69"/>
              </a:solidFill>
              <a:effectLst/>
              <a:uLnTx/>
              <a:uFillTx/>
              <a:latin typeface="Arial" panose="020B0604020202020204" pitchFamily="34" charset="0"/>
              <a:ea typeface="ＭＳ Ｐゴシック" panose="020B0600070205080204" pitchFamily="34" charset="-128"/>
              <a:cs typeface="+mn-cs"/>
            </a:endParaRPr>
          </a:p>
        </p:txBody>
      </p:sp>
      <p:sp>
        <p:nvSpPr>
          <p:cNvPr id="5" name="Rectangle: Rounded Corners 4">
            <a:extLst>
              <a:ext uri="{FF2B5EF4-FFF2-40B4-BE49-F238E27FC236}">
                <a16:creationId xmlns:a16="http://schemas.microsoft.com/office/drawing/2014/main" id="{EECC0140-708A-4BEC-80E1-F601809E9867}"/>
              </a:ext>
            </a:extLst>
          </p:cNvPr>
          <p:cNvSpPr/>
          <p:nvPr/>
        </p:nvSpPr>
        <p:spPr bwMode="auto">
          <a:xfrm>
            <a:off x="1662291" y="2045971"/>
            <a:ext cx="8795542" cy="781521"/>
          </a:xfrm>
          <a:prstGeom prst="roundRect">
            <a:avLst/>
          </a:prstGeom>
          <a:solidFill>
            <a:srgbClr val="808080">
              <a:lumMod val="40000"/>
              <a:lumOff val="6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Nova"/>
                <a:ea typeface="ＭＳ Ｐゴシック"/>
                <a:cs typeface="+mn-cs"/>
              </a:rPr>
              <a:t>Live Dashboard of Health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Nova"/>
                <a:ea typeface="ＭＳ Ｐゴシック"/>
                <a:cs typeface="+mn-cs"/>
              </a:rPr>
              <a:t>Care systems</a:t>
            </a:r>
            <a:endParaRPr kumimoji="0" lang="en-GB" sz="1800" b="0" i="0" u="none" strike="noStrike" kern="0" cap="none" spc="0" normalizeH="0" baseline="0" noProof="0" dirty="0">
              <a:ln>
                <a:noFill/>
              </a:ln>
              <a:solidFill>
                <a:srgbClr val="000000"/>
              </a:solidFill>
              <a:effectLst/>
              <a:uLnTx/>
              <a:uFillTx/>
              <a:latin typeface="Arial" pitchFamily="-112" charset="0"/>
              <a:ea typeface="ヒラギノ角ゴ Pro W3" pitchFamily="-112" charset="-128"/>
              <a:cs typeface="ヒラギノ角ゴ Pro W3" pitchFamily="-112" charset="-128"/>
            </a:endParaRPr>
          </a:p>
        </p:txBody>
      </p:sp>
      <p:sp>
        <p:nvSpPr>
          <p:cNvPr id="6" name="Rectangle: Rounded Corners 5">
            <a:extLst>
              <a:ext uri="{FF2B5EF4-FFF2-40B4-BE49-F238E27FC236}">
                <a16:creationId xmlns:a16="http://schemas.microsoft.com/office/drawing/2014/main" id="{8EF71C58-677C-4CDB-99EF-DC5CBD77BE2B}"/>
              </a:ext>
            </a:extLst>
          </p:cNvPr>
          <p:cNvSpPr/>
          <p:nvPr/>
        </p:nvSpPr>
        <p:spPr bwMode="auto">
          <a:xfrm>
            <a:off x="1660520" y="2823242"/>
            <a:ext cx="8795542" cy="781521"/>
          </a:xfrm>
          <a:prstGeom prst="roundRect">
            <a:avLst/>
          </a:prstGeom>
          <a:solidFill>
            <a:srgbClr val="808080">
              <a:lumMod val="40000"/>
              <a:lumOff val="6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Arial Nova"/>
                <a:ea typeface="ＭＳ Ｐゴシック"/>
                <a:cs typeface="+mn-cs"/>
              </a:rPr>
              <a:t>Comparing maternity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Arial Nova"/>
                <a:ea typeface="ＭＳ Ｐゴシック"/>
                <a:cs typeface="+mn-cs"/>
              </a:rPr>
              <a:t>in an area to inform choice</a:t>
            </a:r>
            <a:endParaRPr kumimoji="0" lang="en-US" sz="1800" b="0" i="0" u="none" strike="noStrike" kern="0" cap="none" spc="0" normalizeH="0" baseline="0" noProof="0">
              <a:ln>
                <a:noFill/>
              </a:ln>
              <a:solidFill>
                <a:srgbClr val="000000"/>
              </a:solidFill>
              <a:effectLst/>
              <a:uLnTx/>
              <a:uFillTx/>
              <a:latin typeface="Arial Nova"/>
              <a:ea typeface="ＭＳ Ｐゴシック"/>
              <a:cs typeface="+mn-cs"/>
            </a:endParaRPr>
          </a:p>
        </p:txBody>
      </p:sp>
      <p:sp>
        <p:nvSpPr>
          <p:cNvPr id="7" name="Rectangle: Rounded Corners 6">
            <a:extLst>
              <a:ext uri="{FF2B5EF4-FFF2-40B4-BE49-F238E27FC236}">
                <a16:creationId xmlns:a16="http://schemas.microsoft.com/office/drawing/2014/main" id="{C960ACBF-EA70-4563-A968-EB5362CC1DA4}"/>
              </a:ext>
            </a:extLst>
          </p:cNvPr>
          <p:cNvSpPr/>
          <p:nvPr/>
        </p:nvSpPr>
        <p:spPr bwMode="auto">
          <a:xfrm>
            <a:off x="1662660" y="3600513"/>
            <a:ext cx="8793403" cy="781521"/>
          </a:xfrm>
          <a:prstGeom prst="roundRect">
            <a:avLst/>
          </a:prstGeom>
          <a:solidFill>
            <a:srgbClr val="808080">
              <a:lumMod val="40000"/>
              <a:lumOff val="6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Nova"/>
                <a:ea typeface="ＭＳ Ｐゴシック"/>
                <a:cs typeface="+mn-cs"/>
              </a:rPr>
              <a:t>Comparing care home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rial Nova"/>
                <a:ea typeface="ＭＳ Ｐゴシック"/>
                <a:cs typeface="+mn-cs"/>
              </a:rPr>
              <a:t>in an area to inform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itchFamily="-112" charset="0"/>
              <a:ea typeface="ヒラギノ角ゴ Pro W3" pitchFamily="-112" charset="-128"/>
              <a:cs typeface="ヒラギノ角ゴ Pro W3" pitchFamily="-112" charset="-128"/>
            </a:endParaRPr>
          </a:p>
        </p:txBody>
      </p:sp>
      <p:sp>
        <p:nvSpPr>
          <p:cNvPr id="8" name="Rectangle: Rounded Corners 7">
            <a:extLst>
              <a:ext uri="{FF2B5EF4-FFF2-40B4-BE49-F238E27FC236}">
                <a16:creationId xmlns:a16="http://schemas.microsoft.com/office/drawing/2014/main" id="{FE499FD1-B6EB-42E4-BA8D-93F18918BD9A}"/>
              </a:ext>
            </a:extLst>
          </p:cNvPr>
          <p:cNvSpPr/>
          <p:nvPr/>
        </p:nvSpPr>
        <p:spPr bwMode="auto">
          <a:xfrm>
            <a:off x="1662660" y="5155055"/>
            <a:ext cx="8793403" cy="781521"/>
          </a:xfrm>
          <a:prstGeom prst="roundRect">
            <a:avLst/>
          </a:prstGeom>
          <a:solidFill>
            <a:srgbClr val="808080">
              <a:lumMod val="40000"/>
              <a:lumOff val="6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Arial"/>
                <a:ea typeface="+mn-lt"/>
                <a:cs typeface="Arial"/>
              </a:rPr>
              <a:t>Access to intelligence at the </a:t>
            </a:r>
            <a:endParaRPr kumimoji="0" lang="en-US" sz="1800" b="0" i="0" u="none" strike="noStrike" kern="0" cap="none" spc="0" normalizeH="0" baseline="0" noProof="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Arial"/>
                <a:ea typeface="+mn-lt"/>
                <a:cs typeface="Arial"/>
              </a:rPr>
              <a:t>KLOE level</a:t>
            </a:r>
            <a:endParaRPr kumimoji="0" lang="en-GB" sz="1800" b="0" i="0" u="none" strike="noStrike" kern="0" cap="none" spc="0" normalizeH="0" baseline="0" noProof="0">
              <a:ln>
                <a:noFill/>
              </a:ln>
              <a:solidFill>
                <a:srgbClr val="000000"/>
              </a:solidFill>
              <a:effectLst/>
              <a:uLnTx/>
              <a:uFillTx/>
              <a:latin typeface="Arial Nova"/>
              <a:ea typeface="ＭＳ Ｐゴシック"/>
              <a:cs typeface="+mn-cs"/>
            </a:endParaRPr>
          </a:p>
        </p:txBody>
      </p:sp>
      <p:sp>
        <p:nvSpPr>
          <p:cNvPr id="9" name="Rectangle: Rounded Corners 8">
            <a:extLst>
              <a:ext uri="{FF2B5EF4-FFF2-40B4-BE49-F238E27FC236}">
                <a16:creationId xmlns:a16="http://schemas.microsoft.com/office/drawing/2014/main" id="{8D6C33C7-07E4-4B0A-80AA-56304CE8A5C3}"/>
              </a:ext>
            </a:extLst>
          </p:cNvPr>
          <p:cNvSpPr/>
          <p:nvPr/>
        </p:nvSpPr>
        <p:spPr bwMode="auto">
          <a:xfrm>
            <a:off x="1662660" y="4377784"/>
            <a:ext cx="8793403" cy="781521"/>
          </a:xfrm>
          <a:prstGeom prst="roundRect">
            <a:avLst/>
          </a:prstGeom>
          <a:solidFill>
            <a:srgbClr val="808080">
              <a:lumMod val="40000"/>
              <a:lumOff val="6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Arial Nova" panose="020B0504020202020204" pitchFamily="34" charset="0"/>
                <a:ea typeface="ヒラギノ角ゴ Pro W3" pitchFamily="-112" charset="-128"/>
                <a:cs typeface="+mn-cs"/>
              </a:rPr>
              <a:t>Event-driven insight for Inspectors</a:t>
            </a:r>
            <a:endParaRPr kumimoji="0" lang="en-GB" sz="1800" b="0" i="0" u="none" strike="noStrike" kern="0" cap="none" spc="0" normalizeH="0" baseline="0" noProof="0">
              <a:ln>
                <a:noFill/>
              </a:ln>
              <a:solidFill>
                <a:srgbClr val="000000"/>
              </a:solidFill>
              <a:effectLst/>
              <a:uLnTx/>
              <a:uFillTx/>
              <a:latin typeface="Arial Nova" panose="020B0504020202020204" pitchFamily="34" charset="0"/>
              <a:ea typeface="ＭＳ Ｐゴシック"/>
              <a:cs typeface="+mn-cs"/>
            </a:endParaRPr>
          </a:p>
        </p:txBody>
      </p:sp>
      <p:sp>
        <p:nvSpPr>
          <p:cNvPr id="10" name="Rectangle: Rounded Corners 9">
            <a:extLst>
              <a:ext uri="{FF2B5EF4-FFF2-40B4-BE49-F238E27FC236}">
                <a16:creationId xmlns:a16="http://schemas.microsoft.com/office/drawing/2014/main" id="{D01AA025-2047-480D-BD6D-DAA121080C3A}"/>
              </a:ext>
            </a:extLst>
          </p:cNvPr>
          <p:cNvSpPr/>
          <p:nvPr/>
        </p:nvSpPr>
        <p:spPr bwMode="auto">
          <a:xfrm>
            <a:off x="1662660" y="5932325"/>
            <a:ext cx="8793403" cy="781521"/>
          </a:xfrm>
          <a:prstGeom prst="roundRect">
            <a:avLst/>
          </a:prstGeom>
          <a:solidFill>
            <a:srgbClr val="808080">
              <a:lumMod val="40000"/>
              <a:lumOff val="6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000000"/>
                </a:solidFill>
                <a:effectLst/>
                <a:uLnTx/>
                <a:uFillTx/>
                <a:latin typeface="Arial Nova"/>
                <a:ea typeface="ＭＳ Ｐゴシック"/>
                <a:cs typeface="+mn-cs"/>
              </a:rPr>
              <a:t>Social Listening</a:t>
            </a:r>
          </a:p>
        </p:txBody>
      </p:sp>
      <p:sp>
        <p:nvSpPr>
          <p:cNvPr id="11" name="Rectangle: Rounded Corners 10">
            <a:extLst>
              <a:ext uri="{FF2B5EF4-FFF2-40B4-BE49-F238E27FC236}">
                <a16:creationId xmlns:a16="http://schemas.microsoft.com/office/drawing/2014/main" id="{1012AB1F-B137-4E5F-A146-9C3E0BDA4E9D}"/>
              </a:ext>
            </a:extLst>
          </p:cNvPr>
          <p:cNvSpPr/>
          <p:nvPr/>
        </p:nvSpPr>
        <p:spPr bwMode="auto">
          <a:xfrm>
            <a:off x="5324476" y="1506818"/>
            <a:ext cx="2511371" cy="5218188"/>
          </a:xfrm>
          <a:prstGeom prst="roundRect">
            <a:avLst/>
          </a:prstGeom>
          <a:noFill/>
          <a:ln w="38100" cap="flat" cmpd="sng" algn="ctr">
            <a:solidFill>
              <a:srgbClr val="5F2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rPr>
              <a:t>Users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endParaRPr>
          </a:p>
        </p:txBody>
      </p:sp>
      <p:sp>
        <p:nvSpPr>
          <p:cNvPr id="12" name="Rectangle: Rounded Corners 11">
            <a:extLst>
              <a:ext uri="{FF2B5EF4-FFF2-40B4-BE49-F238E27FC236}">
                <a16:creationId xmlns:a16="http://schemas.microsoft.com/office/drawing/2014/main" id="{40D5A1C6-63E0-410D-BCDF-ADC61C96ECD5}"/>
              </a:ext>
            </a:extLst>
          </p:cNvPr>
          <p:cNvSpPr/>
          <p:nvPr/>
        </p:nvSpPr>
        <p:spPr bwMode="auto">
          <a:xfrm>
            <a:off x="7882724" y="1495282"/>
            <a:ext cx="2511371" cy="5229368"/>
          </a:xfrm>
          <a:prstGeom prst="roundRect">
            <a:avLst/>
          </a:prstGeom>
          <a:noFill/>
          <a:ln w="38100" cap="flat" cmpd="sng" algn="ctr">
            <a:solidFill>
              <a:srgbClr val="5F28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rPr>
              <a:t>Assessment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112" charset="0"/>
              <a:ea typeface="ヒラギノ角ゴ Pro W3" pitchFamily="-112" charset="-128"/>
              <a:cs typeface="ヒラギノ角ゴ Pro W3" pitchFamily="-112" charset="-128"/>
            </a:endParaRPr>
          </a:p>
        </p:txBody>
      </p:sp>
      <p:pic>
        <p:nvPicPr>
          <p:cNvPr id="13" name="Picture 12">
            <a:extLst>
              <a:ext uri="{FF2B5EF4-FFF2-40B4-BE49-F238E27FC236}">
                <a16:creationId xmlns:a16="http://schemas.microsoft.com/office/drawing/2014/main" id="{410F9026-C348-4E98-9E20-8187DD2B2C80}"/>
              </a:ext>
            </a:extLst>
          </p:cNvPr>
          <p:cNvPicPr>
            <a:picLocks noChangeAspect="1"/>
          </p:cNvPicPr>
          <p:nvPr/>
        </p:nvPicPr>
        <p:blipFill>
          <a:blip r:embed="rId3"/>
          <a:stretch>
            <a:fillRect/>
          </a:stretch>
        </p:blipFill>
        <p:spPr>
          <a:xfrm>
            <a:off x="5589468" y="2009311"/>
            <a:ext cx="789998" cy="782136"/>
          </a:xfrm>
          <a:prstGeom prst="rect">
            <a:avLst/>
          </a:prstGeom>
        </p:spPr>
      </p:pic>
      <p:pic>
        <p:nvPicPr>
          <p:cNvPr id="14" name="Picture 13">
            <a:extLst>
              <a:ext uri="{FF2B5EF4-FFF2-40B4-BE49-F238E27FC236}">
                <a16:creationId xmlns:a16="http://schemas.microsoft.com/office/drawing/2014/main" id="{4959B075-30FB-4D94-8A4C-7CA389991C47}"/>
              </a:ext>
            </a:extLst>
          </p:cNvPr>
          <p:cNvPicPr>
            <a:picLocks noChangeAspect="1"/>
          </p:cNvPicPr>
          <p:nvPr/>
        </p:nvPicPr>
        <p:blipFill>
          <a:blip r:embed="rId4"/>
          <a:stretch>
            <a:fillRect/>
          </a:stretch>
        </p:blipFill>
        <p:spPr>
          <a:xfrm>
            <a:off x="6525357" y="2009311"/>
            <a:ext cx="1110682" cy="781521"/>
          </a:xfrm>
          <a:prstGeom prst="rect">
            <a:avLst/>
          </a:prstGeom>
        </p:spPr>
      </p:pic>
      <p:pic>
        <p:nvPicPr>
          <p:cNvPr id="15" name="Picture 14">
            <a:extLst>
              <a:ext uri="{FF2B5EF4-FFF2-40B4-BE49-F238E27FC236}">
                <a16:creationId xmlns:a16="http://schemas.microsoft.com/office/drawing/2014/main" id="{5A006232-F92E-403A-A2AA-B85C2B96E559}"/>
              </a:ext>
            </a:extLst>
          </p:cNvPr>
          <p:cNvPicPr>
            <a:picLocks noChangeAspect="1"/>
          </p:cNvPicPr>
          <p:nvPr/>
        </p:nvPicPr>
        <p:blipFill>
          <a:blip r:embed="rId5"/>
          <a:stretch>
            <a:fillRect/>
          </a:stretch>
        </p:blipFill>
        <p:spPr>
          <a:xfrm>
            <a:off x="5500658" y="2815311"/>
            <a:ext cx="966150" cy="781521"/>
          </a:xfrm>
          <a:prstGeom prst="rect">
            <a:avLst/>
          </a:prstGeom>
        </p:spPr>
      </p:pic>
      <p:pic>
        <p:nvPicPr>
          <p:cNvPr id="16" name="Picture 15">
            <a:extLst>
              <a:ext uri="{FF2B5EF4-FFF2-40B4-BE49-F238E27FC236}">
                <a16:creationId xmlns:a16="http://schemas.microsoft.com/office/drawing/2014/main" id="{54B26D59-761B-4E32-9810-B8B363E11381}"/>
              </a:ext>
            </a:extLst>
          </p:cNvPr>
          <p:cNvPicPr>
            <a:picLocks noChangeAspect="1"/>
          </p:cNvPicPr>
          <p:nvPr/>
        </p:nvPicPr>
        <p:blipFill>
          <a:blip r:embed="rId6"/>
          <a:stretch>
            <a:fillRect/>
          </a:stretch>
        </p:blipFill>
        <p:spPr>
          <a:xfrm>
            <a:off x="6597169" y="2815311"/>
            <a:ext cx="968247" cy="781521"/>
          </a:xfrm>
          <a:prstGeom prst="rect">
            <a:avLst/>
          </a:prstGeom>
        </p:spPr>
      </p:pic>
      <p:pic>
        <p:nvPicPr>
          <p:cNvPr id="17" name="Picture 16">
            <a:extLst>
              <a:ext uri="{FF2B5EF4-FFF2-40B4-BE49-F238E27FC236}">
                <a16:creationId xmlns:a16="http://schemas.microsoft.com/office/drawing/2014/main" id="{2CC1DC34-99FE-4E9E-A8C6-AAF4114BFF9C}"/>
              </a:ext>
            </a:extLst>
          </p:cNvPr>
          <p:cNvPicPr>
            <a:picLocks noChangeAspect="1"/>
          </p:cNvPicPr>
          <p:nvPr/>
        </p:nvPicPr>
        <p:blipFill>
          <a:blip r:embed="rId5"/>
          <a:stretch>
            <a:fillRect/>
          </a:stretch>
        </p:blipFill>
        <p:spPr>
          <a:xfrm>
            <a:off x="5405956" y="3602061"/>
            <a:ext cx="966150" cy="781521"/>
          </a:xfrm>
          <a:prstGeom prst="rect">
            <a:avLst/>
          </a:prstGeom>
        </p:spPr>
      </p:pic>
      <p:pic>
        <p:nvPicPr>
          <p:cNvPr id="18" name="Picture 17">
            <a:extLst>
              <a:ext uri="{FF2B5EF4-FFF2-40B4-BE49-F238E27FC236}">
                <a16:creationId xmlns:a16="http://schemas.microsoft.com/office/drawing/2014/main" id="{B52202C1-1E08-4337-BFF7-5FE5D0058801}"/>
              </a:ext>
            </a:extLst>
          </p:cNvPr>
          <p:cNvPicPr>
            <a:picLocks noChangeAspect="1"/>
          </p:cNvPicPr>
          <p:nvPr/>
        </p:nvPicPr>
        <p:blipFill>
          <a:blip r:embed="rId6"/>
          <a:stretch>
            <a:fillRect/>
          </a:stretch>
        </p:blipFill>
        <p:spPr>
          <a:xfrm>
            <a:off x="6799449" y="3602061"/>
            <a:ext cx="968247" cy="781521"/>
          </a:xfrm>
          <a:prstGeom prst="rect">
            <a:avLst/>
          </a:prstGeom>
        </p:spPr>
      </p:pic>
      <p:pic>
        <p:nvPicPr>
          <p:cNvPr id="19" name="Picture 18">
            <a:extLst>
              <a:ext uri="{FF2B5EF4-FFF2-40B4-BE49-F238E27FC236}">
                <a16:creationId xmlns:a16="http://schemas.microsoft.com/office/drawing/2014/main" id="{2970330A-AFF5-4F5C-AE84-01FB719077B4}"/>
              </a:ext>
            </a:extLst>
          </p:cNvPr>
          <p:cNvPicPr>
            <a:picLocks noChangeAspect="1"/>
          </p:cNvPicPr>
          <p:nvPr/>
        </p:nvPicPr>
        <p:blipFill>
          <a:blip r:embed="rId7"/>
          <a:stretch>
            <a:fillRect/>
          </a:stretch>
        </p:blipFill>
        <p:spPr>
          <a:xfrm>
            <a:off x="6154106" y="4377530"/>
            <a:ext cx="765576" cy="781521"/>
          </a:xfrm>
          <a:prstGeom prst="rect">
            <a:avLst/>
          </a:prstGeom>
        </p:spPr>
      </p:pic>
      <p:pic>
        <p:nvPicPr>
          <p:cNvPr id="20" name="Picture 19">
            <a:extLst>
              <a:ext uri="{FF2B5EF4-FFF2-40B4-BE49-F238E27FC236}">
                <a16:creationId xmlns:a16="http://schemas.microsoft.com/office/drawing/2014/main" id="{B81DEAA8-9280-44AE-8A27-C81193A0CCC5}"/>
              </a:ext>
            </a:extLst>
          </p:cNvPr>
          <p:cNvPicPr>
            <a:picLocks noChangeAspect="1"/>
          </p:cNvPicPr>
          <p:nvPr/>
        </p:nvPicPr>
        <p:blipFill>
          <a:blip r:embed="rId7"/>
          <a:stretch>
            <a:fillRect/>
          </a:stretch>
        </p:blipFill>
        <p:spPr>
          <a:xfrm>
            <a:off x="5407626" y="5917256"/>
            <a:ext cx="765576" cy="781521"/>
          </a:xfrm>
          <a:prstGeom prst="rect">
            <a:avLst/>
          </a:prstGeom>
        </p:spPr>
      </p:pic>
      <p:pic>
        <p:nvPicPr>
          <p:cNvPr id="21" name="Picture 20">
            <a:extLst>
              <a:ext uri="{FF2B5EF4-FFF2-40B4-BE49-F238E27FC236}">
                <a16:creationId xmlns:a16="http://schemas.microsoft.com/office/drawing/2014/main" id="{2F02FF33-3790-429E-86D1-572EBC5A4EDF}"/>
              </a:ext>
            </a:extLst>
          </p:cNvPr>
          <p:cNvPicPr>
            <a:picLocks noChangeAspect="1"/>
          </p:cNvPicPr>
          <p:nvPr/>
        </p:nvPicPr>
        <p:blipFill>
          <a:blip r:embed="rId8"/>
          <a:stretch>
            <a:fillRect/>
          </a:stretch>
        </p:blipFill>
        <p:spPr>
          <a:xfrm>
            <a:off x="6657015" y="5915992"/>
            <a:ext cx="1110681" cy="781521"/>
          </a:xfrm>
          <a:prstGeom prst="rect">
            <a:avLst/>
          </a:prstGeom>
        </p:spPr>
      </p:pic>
      <p:pic>
        <p:nvPicPr>
          <p:cNvPr id="22" name="Picture 21">
            <a:extLst>
              <a:ext uri="{FF2B5EF4-FFF2-40B4-BE49-F238E27FC236}">
                <a16:creationId xmlns:a16="http://schemas.microsoft.com/office/drawing/2014/main" id="{9A6FBFF2-20F1-4069-A064-DF02C62AA47A}"/>
              </a:ext>
            </a:extLst>
          </p:cNvPr>
          <p:cNvPicPr>
            <a:picLocks noChangeAspect="1"/>
          </p:cNvPicPr>
          <p:nvPr/>
        </p:nvPicPr>
        <p:blipFill>
          <a:blip r:embed="rId9"/>
          <a:stretch>
            <a:fillRect/>
          </a:stretch>
        </p:blipFill>
        <p:spPr>
          <a:xfrm>
            <a:off x="6083041" y="5915992"/>
            <a:ext cx="667826" cy="781521"/>
          </a:xfrm>
          <a:prstGeom prst="rect">
            <a:avLst/>
          </a:prstGeom>
        </p:spPr>
      </p:pic>
      <p:pic>
        <p:nvPicPr>
          <p:cNvPr id="23" name="Picture 22">
            <a:extLst>
              <a:ext uri="{FF2B5EF4-FFF2-40B4-BE49-F238E27FC236}">
                <a16:creationId xmlns:a16="http://schemas.microsoft.com/office/drawing/2014/main" id="{D774E287-28F6-490C-868D-4D79F929F3A4}"/>
              </a:ext>
            </a:extLst>
          </p:cNvPr>
          <p:cNvPicPr>
            <a:picLocks noChangeAspect="1"/>
          </p:cNvPicPr>
          <p:nvPr/>
        </p:nvPicPr>
        <p:blipFill>
          <a:blip r:embed="rId7"/>
          <a:stretch>
            <a:fillRect/>
          </a:stretch>
        </p:blipFill>
        <p:spPr>
          <a:xfrm>
            <a:off x="6160695" y="5134001"/>
            <a:ext cx="765576" cy="781521"/>
          </a:xfrm>
          <a:prstGeom prst="rect">
            <a:avLst/>
          </a:prstGeom>
        </p:spPr>
      </p:pic>
      <p:pic>
        <p:nvPicPr>
          <p:cNvPr id="24" name="Picture 23">
            <a:extLst>
              <a:ext uri="{FF2B5EF4-FFF2-40B4-BE49-F238E27FC236}">
                <a16:creationId xmlns:a16="http://schemas.microsoft.com/office/drawing/2014/main" id="{A830B90A-9AB9-4A80-9E2C-F307CF346904}"/>
              </a:ext>
            </a:extLst>
          </p:cNvPr>
          <p:cNvPicPr>
            <a:picLocks noChangeAspect="1"/>
          </p:cNvPicPr>
          <p:nvPr/>
        </p:nvPicPr>
        <p:blipFill>
          <a:blip r:embed="rId10"/>
          <a:stretch>
            <a:fillRect/>
          </a:stretch>
        </p:blipFill>
        <p:spPr>
          <a:xfrm>
            <a:off x="6219639" y="3602061"/>
            <a:ext cx="734227" cy="781521"/>
          </a:xfrm>
          <a:prstGeom prst="rect">
            <a:avLst/>
          </a:prstGeom>
        </p:spPr>
      </p:pic>
      <p:pic>
        <p:nvPicPr>
          <p:cNvPr id="25" name="Picture 24">
            <a:extLst>
              <a:ext uri="{FF2B5EF4-FFF2-40B4-BE49-F238E27FC236}">
                <a16:creationId xmlns:a16="http://schemas.microsoft.com/office/drawing/2014/main" id="{ECA6BAA4-4591-4F58-9E74-E240AE3F21DA}"/>
              </a:ext>
            </a:extLst>
          </p:cNvPr>
          <p:cNvPicPr>
            <a:picLocks noChangeAspect="1"/>
          </p:cNvPicPr>
          <p:nvPr/>
        </p:nvPicPr>
        <p:blipFill>
          <a:blip r:embed="rId11"/>
          <a:stretch>
            <a:fillRect/>
          </a:stretch>
        </p:blipFill>
        <p:spPr>
          <a:xfrm>
            <a:off x="8312009" y="2105627"/>
            <a:ext cx="1659895" cy="614477"/>
          </a:xfrm>
          <a:prstGeom prst="rect">
            <a:avLst/>
          </a:prstGeom>
        </p:spPr>
      </p:pic>
      <p:pic>
        <p:nvPicPr>
          <p:cNvPr id="26" name="Picture 25">
            <a:extLst>
              <a:ext uri="{FF2B5EF4-FFF2-40B4-BE49-F238E27FC236}">
                <a16:creationId xmlns:a16="http://schemas.microsoft.com/office/drawing/2014/main" id="{39D692EA-6AB2-4B50-8431-FDA26191106A}"/>
              </a:ext>
            </a:extLst>
          </p:cNvPr>
          <p:cNvPicPr>
            <a:picLocks noChangeAspect="1"/>
          </p:cNvPicPr>
          <p:nvPr/>
        </p:nvPicPr>
        <p:blipFill>
          <a:blip r:embed="rId12"/>
          <a:stretch>
            <a:fillRect/>
          </a:stretch>
        </p:blipFill>
        <p:spPr>
          <a:xfrm>
            <a:off x="8312008" y="2894859"/>
            <a:ext cx="1659895" cy="614477"/>
          </a:xfrm>
          <a:prstGeom prst="rect">
            <a:avLst/>
          </a:prstGeom>
        </p:spPr>
      </p:pic>
      <p:pic>
        <p:nvPicPr>
          <p:cNvPr id="27" name="Picture 26">
            <a:extLst>
              <a:ext uri="{FF2B5EF4-FFF2-40B4-BE49-F238E27FC236}">
                <a16:creationId xmlns:a16="http://schemas.microsoft.com/office/drawing/2014/main" id="{AD28C77D-4EE2-40B0-9778-E0DF9A3A647E}"/>
              </a:ext>
            </a:extLst>
          </p:cNvPr>
          <p:cNvPicPr>
            <a:picLocks noChangeAspect="1"/>
          </p:cNvPicPr>
          <p:nvPr/>
        </p:nvPicPr>
        <p:blipFill>
          <a:blip r:embed="rId13"/>
          <a:stretch>
            <a:fillRect/>
          </a:stretch>
        </p:blipFill>
        <p:spPr>
          <a:xfrm>
            <a:off x="8312213" y="3690719"/>
            <a:ext cx="1635304" cy="590844"/>
          </a:xfrm>
          <a:prstGeom prst="rect">
            <a:avLst/>
          </a:prstGeom>
          <a:ln>
            <a:solidFill>
              <a:srgbClr val="000000"/>
            </a:solidFill>
          </a:ln>
        </p:spPr>
      </p:pic>
      <p:pic>
        <p:nvPicPr>
          <p:cNvPr id="28" name="Picture 27">
            <a:extLst>
              <a:ext uri="{FF2B5EF4-FFF2-40B4-BE49-F238E27FC236}">
                <a16:creationId xmlns:a16="http://schemas.microsoft.com/office/drawing/2014/main" id="{07FFD7C7-FB67-458E-88ED-3EF0F62409A5}"/>
              </a:ext>
            </a:extLst>
          </p:cNvPr>
          <p:cNvPicPr>
            <a:picLocks noChangeAspect="1"/>
          </p:cNvPicPr>
          <p:nvPr/>
        </p:nvPicPr>
        <p:blipFill>
          <a:blip r:embed="rId14"/>
          <a:stretch>
            <a:fillRect/>
          </a:stretch>
        </p:blipFill>
        <p:spPr>
          <a:xfrm>
            <a:off x="8312007" y="4461929"/>
            <a:ext cx="1659895" cy="614477"/>
          </a:xfrm>
          <a:prstGeom prst="rect">
            <a:avLst/>
          </a:prstGeom>
        </p:spPr>
      </p:pic>
      <p:pic>
        <p:nvPicPr>
          <p:cNvPr id="29" name="Picture 28">
            <a:extLst>
              <a:ext uri="{FF2B5EF4-FFF2-40B4-BE49-F238E27FC236}">
                <a16:creationId xmlns:a16="http://schemas.microsoft.com/office/drawing/2014/main" id="{802D7F66-607F-4C4B-B0DE-19AE64F7C6ED}"/>
              </a:ext>
            </a:extLst>
          </p:cNvPr>
          <p:cNvPicPr>
            <a:picLocks noChangeAspect="1"/>
          </p:cNvPicPr>
          <p:nvPr/>
        </p:nvPicPr>
        <p:blipFill>
          <a:blip r:embed="rId15"/>
          <a:stretch>
            <a:fillRect/>
          </a:stretch>
        </p:blipFill>
        <p:spPr>
          <a:xfrm>
            <a:off x="8312006" y="5255800"/>
            <a:ext cx="1659895" cy="614477"/>
          </a:xfrm>
          <a:prstGeom prst="rect">
            <a:avLst/>
          </a:prstGeom>
        </p:spPr>
      </p:pic>
      <p:pic>
        <p:nvPicPr>
          <p:cNvPr id="30" name="Picture 29">
            <a:extLst>
              <a:ext uri="{FF2B5EF4-FFF2-40B4-BE49-F238E27FC236}">
                <a16:creationId xmlns:a16="http://schemas.microsoft.com/office/drawing/2014/main" id="{562AED49-BDBA-45A8-805C-6BA4671F64D8}"/>
              </a:ext>
            </a:extLst>
          </p:cNvPr>
          <p:cNvPicPr>
            <a:picLocks noChangeAspect="1"/>
          </p:cNvPicPr>
          <p:nvPr/>
        </p:nvPicPr>
        <p:blipFill>
          <a:blip r:embed="rId16"/>
          <a:stretch>
            <a:fillRect/>
          </a:stretch>
        </p:blipFill>
        <p:spPr>
          <a:xfrm>
            <a:off x="8312005" y="5980834"/>
            <a:ext cx="1659895" cy="655837"/>
          </a:xfrm>
          <a:prstGeom prst="rect">
            <a:avLst/>
          </a:prstGeom>
        </p:spPr>
      </p:pic>
      <p:sp>
        <p:nvSpPr>
          <p:cNvPr id="31" name="Title 30">
            <a:extLst>
              <a:ext uri="{FF2B5EF4-FFF2-40B4-BE49-F238E27FC236}">
                <a16:creationId xmlns:a16="http://schemas.microsoft.com/office/drawing/2014/main" id="{58C71988-DB57-44D7-AF77-556FAFF7306F}"/>
              </a:ext>
            </a:extLst>
          </p:cNvPr>
          <p:cNvSpPr>
            <a:spLocks noGrp="1"/>
          </p:cNvSpPr>
          <p:nvPr>
            <p:ph type="title" idx="4294967295"/>
          </p:nvPr>
        </p:nvSpPr>
        <p:spPr/>
        <p:txBody>
          <a:bodyPr/>
          <a:lstStyle/>
          <a:p>
            <a:r>
              <a:rPr lang="en-GB" dirty="0"/>
              <a:t>Programm</a:t>
            </a:r>
            <a:r>
              <a:rPr lang="en-GB" baseline="0" dirty="0"/>
              <a:t>e to transform our capability and use of analytics – some work</a:t>
            </a:r>
            <a:r>
              <a:rPr lang="en-GB" dirty="0"/>
              <a:t> we are exploring</a:t>
            </a:r>
          </a:p>
        </p:txBody>
      </p:sp>
    </p:spTree>
    <p:extLst>
      <p:ext uri="{BB962C8B-B14F-4D97-AF65-F5344CB8AC3E}">
        <p14:creationId xmlns:p14="http://schemas.microsoft.com/office/powerpoint/2010/main" val="292425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6810-6999-4716-8E26-F3F717AB10CB}"/>
              </a:ext>
            </a:extLst>
          </p:cNvPr>
          <p:cNvSpPr>
            <a:spLocks noGrp="1"/>
          </p:cNvSpPr>
          <p:nvPr>
            <p:ph type="title"/>
          </p:nvPr>
        </p:nvSpPr>
        <p:spPr/>
        <p:txBody>
          <a:bodyPr/>
          <a:lstStyle/>
          <a:p>
            <a:r>
              <a:rPr lang="en-GB" dirty="0"/>
              <a:t>Data Science: Topic Modelling</a:t>
            </a:r>
          </a:p>
        </p:txBody>
      </p:sp>
      <p:sp>
        <p:nvSpPr>
          <p:cNvPr id="3" name="Content Placeholder 2">
            <a:extLst>
              <a:ext uri="{FF2B5EF4-FFF2-40B4-BE49-F238E27FC236}">
                <a16:creationId xmlns:a16="http://schemas.microsoft.com/office/drawing/2014/main" id="{77056087-9FA7-48F5-92A1-C24F51BABBD1}"/>
              </a:ext>
            </a:extLst>
          </p:cNvPr>
          <p:cNvSpPr>
            <a:spLocks noGrp="1"/>
          </p:cNvSpPr>
          <p:nvPr>
            <p:ph idx="1"/>
          </p:nvPr>
        </p:nvSpPr>
        <p:spPr>
          <a:xfrm>
            <a:off x="487820" y="1585697"/>
            <a:ext cx="10316633" cy="4318000"/>
          </a:xfrm>
        </p:spPr>
        <p:txBody>
          <a:bodyPr/>
          <a:lstStyle/>
          <a:p>
            <a:pPr indent="0">
              <a:lnSpc>
                <a:spcPct val="100000"/>
              </a:lnSpc>
              <a:spcBef>
                <a:spcPts val="0"/>
              </a:spcBef>
            </a:pPr>
            <a:r>
              <a:rPr lang="en-GB" dirty="0"/>
              <a:t>Problem:	every year we receive tens of thousands of free text responses from people 		giving us their feedback on care. Each one is a piece of valuable data 			giving us information on a person’s experience. </a:t>
            </a:r>
          </a:p>
          <a:p>
            <a:pPr indent="0">
              <a:lnSpc>
                <a:spcPct val="100000"/>
              </a:lnSpc>
              <a:spcBef>
                <a:spcPts val="0"/>
              </a:spcBef>
            </a:pPr>
            <a:r>
              <a:rPr lang="en-GB" dirty="0"/>
              <a:t>		But each is unique, written by an individual and therefore without reading 		each one it has been difficult to extract meaning. </a:t>
            </a:r>
          </a:p>
          <a:p>
            <a:pPr indent="0"/>
            <a:r>
              <a:rPr lang="en-GB" dirty="0"/>
              <a:t>Solution:	topic modelling a machine learning process that discovers the ‘topics’ or 			themes in a collection of free text documents.</a:t>
            </a:r>
          </a:p>
          <a:p>
            <a:pPr indent="0"/>
            <a:r>
              <a:rPr lang="en-GB" dirty="0"/>
              <a:t>		We have developed algorithms that can look at all of these free text 			responses and identity the key topics.</a:t>
            </a:r>
          </a:p>
          <a:p>
            <a:pPr indent="0"/>
            <a:r>
              <a:rPr lang="en-GB" dirty="0"/>
              <a:t>Uses:	 Last year we used it to develop content for our State of Care report, 			identifying topics that were prevalent in Give Feedback on Care data. </a:t>
            </a:r>
          </a:p>
          <a:p>
            <a:pPr indent="0"/>
            <a:r>
              <a:rPr lang="en-GB" dirty="0"/>
              <a:t>Future:	This technique is something we can apply to other high volume text data to 		look at the big picture. It can help us see trends and understand public 			sentiment or provider needs or even the most common reasons that people 		contact CQC’s contact centre.</a:t>
            </a:r>
          </a:p>
          <a:p>
            <a:endParaRPr lang="en-GB" dirty="0"/>
          </a:p>
        </p:txBody>
      </p:sp>
      <p:sp>
        <p:nvSpPr>
          <p:cNvPr id="4" name="Slide Number Placeholder 3">
            <a:extLst>
              <a:ext uri="{FF2B5EF4-FFF2-40B4-BE49-F238E27FC236}">
                <a16:creationId xmlns:a16="http://schemas.microsoft.com/office/drawing/2014/main" id="{2D3BF275-84D7-4831-B1E9-386096FEA223}"/>
              </a:ext>
            </a:extLst>
          </p:cNvPr>
          <p:cNvSpPr>
            <a:spLocks noGrp="1"/>
          </p:cNvSpPr>
          <p:nvPr>
            <p:ph type="sldNum" sz="quarter" idx="10"/>
          </p:nvPr>
        </p:nvSpPr>
        <p:spPr/>
        <p:txBody>
          <a:bodyPr/>
          <a:lstStyle/>
          <a:p>
            <a:pPr>
              <a:defRPr/>
            </a:pPr>
            <a:fld id="{FCFCEEC5-67CA-4272-919E-2E502A95A6FE}" type="slidenum">
              <a:rPr lang="en-US" smtClean="0"/>
              <a:pPr>
                <a:defRPr/>
              </a:pPr>
              <a:t>17</a:t>
            </a:fld>
            <a:endParaRPr lang="en-US" sz="1400">
              <a:solidFill>
                <a:srgbClr val="6D2E69"/>
              </a:solidFill>
            </a:endParaRPr>
          </a:p>
        </p:txBody>
      </p:sp>
    </p:spTree>
    <p:extLst>
      <p:ext uri="{BB962C8B-B14F-4D97-AF65-F5344CB8AC3E}">
        <p14:creationId xmlns:p14="http://schemas.microsoft.com/office/powerpoint/2010/main" val="392990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D14FB7B-6839-47A3-A3B4-0B7C72B45F70}"/>
              </a:ext>
            </a:extLst>
          </p:cNvPr>
          <p:cNvSpPr/>
          <p:nvPr/>
        </p:nvSpPr>
        <p:spPr bwMode="auto">
          <a:xfrm>
            <a:off x="863600" y="3142173"/>
            <a:ext cx="11023600" cy="3563427"/>
          </a:xfrm>
          <a:prstGeom prst="roundRect">
            <a:avLst/>
          </a:prstGeom>
          <a:solidFill>
            <a:schemeClr val="bg1">
              <a:alpha val="0"/>
            </a:schemeClr>
          </a:solid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pitchFamily="-16" charset="-128"/>
            </a:endParaRPr>
          </a:p>
        </p:txBody>
      </p:sp>
      <p:sp>
        <p:nvSpPr>
          <p:cNvPr id="2" name="Title 1">
            <a:extLst>
              <a:ext uri="{FF2B5EF4-FFF2-40B4-BE49-F238E27FC236}">
                <a16:creationId xmlns:a16="http://schemas.microsoft.com/office/drawing/2014/main" id="{E675A45D-0BDB-4045-8B98-2FA671893740}"/>
              </a:ext>
            </a:extLst>
          </p:cNvPr>
          <p:cNvSpPr>
            <a:spLocks noGrp="1"/>
          </p:cNvSpPr>
          <p:nvPr>
            <p:ph type="title"/>
          </p:nvPr>
        </p:nvSpPr>
        <p:spPr/>
        <p:txBody>
          <a:bodyPr/>
          <a:lstStyle/>
          <a:p>
            <a:r>
              <a:rPr lang="en-GB" dirty="0"/>
              <a:t>Event Driven Insight  - in development</a:t>
            </a:r>
          </a:p>
        </p:txBody>
      </p:sp>
      <p:sp>
        <p:nvSpPr>
          <p:cNvPr id="4" name="Slide Number Placeholder 3">
            <a:extLst>
              <a:ext uri="{FF2B5EF4-FFF2-40B4-BE49-F238E27FC236}">
                <a16:creationId xmlns:a16="http://schemas.microsoft.com/office/drawing/2014/main" id="{9A538721-847F-4285-B078-D1E92FFBCB1B}"/>
              </a:ext>
            </a:extLst>
          </p:cNvPr>
          <p:cNvSpPr>
            <a:spLocks noGrp="1"/>
          </p:cNvSpPr>
          <p:nvPr>
            <p:ph type="sldNum" sz="quarter" idx="10"/>
          </p:nvPr>
        </p:nvSpPr>
        <p:spPr/>
        <p:txBody>
          <a:bodyPr/>
          <a:lstStyle/>
          <a:p>
            <a:pPr>
              <a:defRPr/>
            </a:pPr>
            <a:fld id="{FCFCEEC5-67CA-4272-919E-2E502A95A6FE}" type="slidenum">
              <a:rPr lang="en-US" smtClean="0"/>
              <a:pPr>
                <a:defRPr/>
              </a:pPr>
              <a:t>18</a:t>
            </a:fld>
            <a:endParaRPr lang="en-US" sz="1400" dirty="0">
              <a:solidFill>
                <a:srgbClr val="6D2E69"/>
              </a:solidFill>
            </a:endParaRPr>
          </a:p>
        </p:txBody>
      </p:sp>
      <p:sp>
        <p:nvSpPr>
          <p:cNvPr id="5" name="Rectangle: Rounded Corners 4">
            <a:extLst>
              <a:ext uri="{FF2B5EF4-FFF2-40B4-BE49-F238E27FC236}">
                <a16:creationId xmlns:a16="http://schemas.microsoft.com/office/drawing/2014/main" id="{7C8B5DC5-306F-4311-815E-A07AC05FBCA3}"/>
              </a:ext>
            </a:extLst>
          </p:cNvPr>
          <p:cNvSpPr/>
          <p:nvPr/>
        </p:nvSpPr>
        <p:spPr bwMode="auto">
          <a:xfrm>
            <a:off x="863600" y="1603331"/>
            <a:ext cx="10910865" cy="1327759"/>
          </a:xfrm>
          <a:prstGeom prst="roundRect">
            <a:avLst/>
          </a:prstGeom>
          <a:solidFill>
            <a:schemeClr val="bg1">
              <a:alpha val="0"/>
            </a:schemeClr>
          </a:solidFill>
          <a:ln w="31750" cap="flat" cmpd="sng" algn="ctr">
            <a:solidFill>
              <a:srgbClr val="99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GB" sz="2400" b="1" i="0" u="none" strike="noStrike" cap="none" normalizeH="0" baseline="0" dirty="0">
                <a:ln>
                  <a:noFill/>
                </a:ln>
                <a:solidFill>
                  <a:schemeClr val="tx1"/>
                </a:solidFill>
                <a:effectLst/>
                <a:latin typeface="Arial" charset="0"/>
                <a:ea typeface="ヒラギノ角ゴ Pro W3" pitchFamily="-16" charset="-128"/>
              </a:rPr>
              <a:t>Aim:</a:t>
            </a:r>
            <a:r>
              <a:rPr kumimoji="0" lang="en-GB" sz="2400" b="1" i="0" u="none" strike="noStrike" cap="none" normalizeH="0" dirty="0">
                <a:ln>
                  <a:noFill/>
                </a:ln>
                <a:solidFill>
                  <a:schemeClr val="tx1"/>
                </a:solidFill>
                <a:effectLst/>
                <a:latin typeface="Arial" charset="0"/>
                <a:ea typeface="ヒラギノ角ゴ Pro W3" pitchFamily="-16" charset="-128"/>
              </a:rPr>
              <a:t> </a:t>
            </a:r>
            <a:r>
              <a:rPr lang="en-GB" sz="2400" dirty="0"/>
              <a:t> </a:t>
            </a:r>
            <a:r>
              <a:rPr lang="en-GB" sz="2000" dirty="0"/>
              <a:t>to process, in an intelligent way, the data we receive to build a picture of what might be happening in a particular health or care setting relating to a particular issue</a:t>
            </a:r>
            <a:endParaRPr kumimoji="0" lang="en-GB" sz="2000" b="0" i="0" u="none" strike="noStrike" cap="none" normalizeH="0" dirty="0">
              <a:ln>
                <a:noFill/>
              </a:ln>
              <a:solidFill>
                <a:schemeClr val="tx1"/>
              </a:solidFill>
              <a:effectLst/>
              <a:latin typeface="Arial" charset="0"/>
              <a:ea typeface="ヒラギノ角ゴ Pro W3" pitchFamily="-1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ヒラギノ角ゴ Pro W3" pitchFamily="-16" charset="-128"/>
            </a:endParaRPr>
          </a:p>
        </p:txBody>
      </p:sp>
      <p:sp>
        <p:nvSpPr>
          <p:cNvPr id="9" name="Rectangle 8">
            <a:extLst>
              <a:ext uri="{FF2B5EF4-FFF2-40B4-BE49-F238E27FC236}">
                <a16:creationId xmlns:a16="http://schemas.microsoft.com/office/drawing/2014/main" id="{D51DD054-892C-4BFE-A680-54C2FB6E6643}"/>
              </a:ext>
            </a:extLst>
          </p:cNvPr>
          <p:cNvSpPr/>
          <p:nvPr/>
        </p:nvSpPr>
        <p:spPr>
          <a:xfrm>
            <a:off x="1062625" y="3184948"/>
            <a:ext cx="10386164" cy="3477875"/>
          </a:xfrm>
          <a:prstGeom prst="rect">
            <a:avLst/>
          </a:prstGeom>
        </p:spPr>
        <p:txBody>
          <a:bodyPr wrap="square">
            <a:spAutoFit/>
          </a:bodyPr>
          <a:lstStyle/>
          <a:p>
            <a:r>
              <a:rPr lang="en-GB" sz="2000" b="1" kern="0" dirty="0">
                <a:solidFill>
                  <a:srgbClr val="000000"/>
                </a:solidFill>
                <a:ea typeface="MS PGothic" pitchFamily="34" charset="-128"/>
              </a:rPr>
              <a:t> Progress:   </a:t>
            </a:r>
            <a:r>
              <a:rPr lang="en-GB" sz="2000" kern="0" dirty="0">
                <a:solidFill>
                  <a:srgbClr val="000000"/>
                </a:solidFill>
                <a:ea typeface="MS PGothic" pitchFamily="34" charset="-128"/>
              </a:rPr>
              <a:t>We can train computer software to read information received and recognise key words to enable the notification to be flagged; for instance, a notification about staffing issues could have any of a range of words in it. </a:t>
            </a:r>
          </a:p>
          <a:p>
            <a:endParaRPr lang="en-GB" sz="2000" kern="0" dirty="0">
              <a:solidFill>
                <a:srgbClr val="000000"/>
              </a:solidFill>
              <a:ea typeface="MS PGothic" pitchFamily="34" charset="-128"/>
            </a:endParaRPr>
          </a:p>
          <a:p>
            <a:r>
              <a:rPr lang="en-GB" sz="2000" kern="0" dirty="0">
                <a:solidFill>
                  <a:srgbClr val="000000"/>
                </a:solidFill>
                <a:ea typeface="MS PGothic" pitchFamily="34" charset="-128"/>
              </a:rPr>
              <a:t>By training the software, every new piece of information that contains enough of the words related to staffing would be flagged accordingly. </a:t>
            </a:r>
          </a:p>
          <a:p>
            <a:endParaRPr lang="en-GB" sz="2000" kern="0" dirty="0">
              <a:solidFill>
                <a:srgbClr val="000000"/>
              </a:solidFill>
              <a:ea typeface="MS PGothic" pitchFamily="34" charset="-128"/>
            </a:endParaRPr>
          </a:p>
          <a:p>
            <a:r>
              <a:rPr lang="en-GB" sz="2000" kern="0" dirty="0">
                <a:solidFill>
                  <a:srgbClr val="000000"/>
                </a:solidFill>
                <a:ea typeface="MS PGothic" pitchFamily="34" charset="-128"/>
              </a:rPr>
              <a:t>Once our computer processing can accurately ‘understand’ the text information, it can look at the bigger picture by using analytics to look at all of the data associated with a single setting and piece together any connections (for example indications that this is a persistent problem not an isolated incident).</a:t>
            </a:r>
            <a:endParaRPr lang="en-GB" dirty="0"/>
          </a:p>
        </p:txBody>
      </p:sp>
    </p:spTree>
    <p:extLst>
      <p:ext uri="{BB962C8B-B14F-4D97-AF65-F5344CB8AC3E}">
        <p14:creationId xmlns:p14="http://schemas.microsoft.com/office/powerpoint/2010/main" val="270380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0A50-B755-48C5-9EC8-665FC0A76173}"/>
              </a:ext>
            </a:extLst>
          </p:cNvPr>
          <p:cNvSpPr>
            <a:spLocks noGrp="1"/>
          </p:cNvSpPr>
          <p:nvPr>
            <p:ph type="title"/>
          </p:nvPr>
        </p:nvSpPr>
        <p:spPr>
          <a:xfrm>
            <a:off x="863601" y="332657"/>
            <a:ext cx="7437967" cy="906463"/>
          </a:xfrm>
        </p:spPr>
        <p:txBody>
          <a:bodyPr wrap="square" anchor="ctr">
            <a:normAutofit/>
          </a:bodyPr>
          <a:lstStyle/>
          <a:p>
            <a:r>
              <a:rPr lang="en-GB" dirty="0"/>
              <a:t>Outline</a:t>
            </a:r>
          </a:p>
        </p:txBody>
      </p:sp>
      <p:graphicFrame>
        <p:nvGraphicFramePr>
          <p:cNvPr id="7" name="Content Placeholder 2">
            <a:extLst>
              <a:ext uri="{FF2B5EF4-FFF2-40B4-BE49-F238E27FC236}">
                <a16:creationId xmlns:a16="http://schemas.microsoft.com/office/drawing/2014/main" id="{00210C3F-6EC3-432F-BA4B-18D3A5631E3F}"/>
              </a:ext>
            </a:extLst>
          </p:cNvPr>
          <p:cNvGraphicFramePr>
            <a:graphicFrameLocks noGrp="1"/>
          </p:cNvGraphicFramePr>
          <p:nvPr>
            <p:ph idx="1"/>
            <p:extLst>
              <p:ext uri="{D42A27DB-BD31-4B8C-83A1-F6EECF244321}">
                <p14:modId xmlns:p14="http://schemas.microsoft.com/office/powerpoint/2010/main" val="314789588"/>
              </p:ext>
            </p:extLst>
          </p:nvPr>
        </p:nvGraphicFramePr>
        <p:xfrm>
          <a:off x="863601" y="1798638"/>
          <a:ext cx="10316633"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DBAAAE70-E5A6-43AC-AD3C-DF26FD28E27F}"/>
              </a:ext>
            </a:extLst>
          </p:cNvPr>
          <p:cNvSpPr>
            <a:spLocks noGrp="1"/>
          </p:cNvSpPr>
          <p:nvPr>
            <p:ph type="sldNum" sz="quarter" idx="10"/>
          </p:nvPr>
        </p:nvSpPr>
        <p:spPr bwMode="auto">
          <a:xfrm>
            <a:off x="9095317"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900" kern="1200">
                <a:solidFill>
                  <a:srgbClr val="5F286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FCFCEEC5-67CA-4272-919E-2E502A95A6FE}" type="slidenum">
              <a:rPr lang="en-US" smtClean="0"/>
              <a:pPr>
                <a:spcAft>
                  <a:spcPts val="600"/>
                </a:spcAft>
                <a:defRPr/>
              </a:pPr>
              <a:t>19</a:t>
            </a:fld>
            <a:endParaRPr lang="en-US" sz="1400">
              <a:solidFill>
                <a:srgbClr val="6D2E69"/>
              </a:solidFill>
            </a:endParaRPr>
          </a:p>
        </p:txBody>
      </p:sp>
    </p:spTree>
    <p:extLst>
      <p:ext uri="{BB962C8B-B14F-4D97-AF65-F5344CB8AC3E}">
        <p14:creationId xmlns:p14="http://schemas.microsoft.com/office/powerpoint/2010/main" val="275295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0A50-B755-48C5-9EC8-665FC0A76173}"/>
              </a:ext>
            </a:extLst>
          </p:cNvPr>
          <p:cNvSpPr>
            <a:spLocks noGrp="1"/>
          </p:cNvSpPr>
          <p:nvPr>
            <p:ph type="title"/>
          </p:nvPr>
        </p:nvSpPr>
        <p:spPr>
          <a:xfrm>
            <a:off x="863601" y="332657"/>
            <a:ext cx="7437967" cy="906463"/>
          </a:xfrm>
        </p:spPr>
        <p:txBody>
          <a:bodyPr wrap="square" anchor="ctr">
            <a:normAutofit/>
          </a:bodyPr>
          <a:lstStyle/>
          <a:p>
            <a:r>
              <a:rPr lang="en-GB" dirty="0"/>
              <a:t>Outline</a:t>
            </a:r>
          </a:p>
        </p:txBody>
      </p:sp>
      <p:graphicFrame>
        <p:nvGraphicFramePr>
          <p:cNvPr id="7" name="Content Placeholder 2">
            <a:extLst>
              <a:ext uri="{FF2B5EF4-FFF2-40B4-BE49-F238E27FC236}">
                <a16:creationId xmlns:a16="http://schemas.microsoft.com/office/drawing/2014/main" id="{00210C3F-6EC3-432F-BA4B-18D3A5631E3F}"/>
              </a:ext>
            </a:extLst>
          </p:cNvPr>
          <p:cNvGraphicFramePr>
            <a:graphicFrameLocks noGrp="1"/>
          </p:cNvGraphicFramePr>
          <p:nvPr>
            <p:ph idx="1"/>
            <p:extLst>
              <p:ext uri="{D42A27DB-BD31-4B8C-83A1-F6EECF244321}">
                <p14:modId xmlns:p14="http://schemas.microsoft.com/office/powerpoint/2010/main" val="706229567"/>
              </p:ext>
            </p:extLst>
          </p:nvPr>
        </p:nvGraphicFramePr>
        <p:xfrm>
          <a:off x="863601" y="1798638"/>
          <a:ext cx="10316633"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a:extLst>
              <a:ext uri="{FF2B5EF4-FFF2-40B4-BE49-F238E27FC236}">
                <a16:creationId xmlns:a16="http://schemas.microsoft.com/office/drawing/2014/main" id="{DBAAAE70-E5A6-43AC-AD3C-DF26FD28E27F}"/>
              </a:ext>
            </a:extLst>
          </p:cNvPr>
          <p:cNvSpPr>
            <a:spLocks noGrp="1"/>
          </p:cNvSpPr>
          <p:nvPr>
            <p:ph type="sldNum" sz="quarter" idx="10"/>
          </p:nvPr>
        </p:nvSpPr>
        <p:spPr/>
        <p:txBody>
          <a:bodyPr/>
          <a:lstStyle/>
          <a:p>
            <a:pPr>
              <a:spcAft>
                <a:spcPts val="600"/>
              </a:spcAft>
              <a:defRPr/>
            </a:pPr>
            <a:fld id="{B2631EA7-ED74-4A74-9405-7A16848A206A}" type="slidenum">
              <a:rPr lang="en-US" smtClean="0"/>
              <a:pPr>
                <a:spcAft>
                  <a:spcPts val="600"/>
                </a:spcAft>
                <a:defRPr/>
              </a:pPr>
              <a:t>2</a:t>
            </a:fld>
            <a:endParaRPr lang="en-US" sz="1400">
              <a:solidFill>
                <a:srgbClr val="6D2E69"/>
              </a:solidFill>
            </a:endParaRPr>
          </a:p>
        </p:txBody>
      </p:sp>
    </p:spTree>
    <p:extLst>
      <p:ext uri="{BB962C8B-B14F-4D97-AF65-F5344CB8AC3E}">
        <p14:creationId xmlns:p14="http://schemas.microsoft.com/office/powerpoint/2010/main" val="416572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0BBB-0AF0-4694-B39D-B64CF89DEF41}"/>
              </a:ext>
            </a:extLst>
          </p:cNvPr>
          <p:cNvSpPr>
            <a:spLocks noGrp="1"/>
          </p:cNvSpPr>
          <p:nvPr>
            <p:ph type="title"/>
          </p:nvPr>
        </p:nvSpPr>
        <p:spPr/>
        <p:txBody>
          <a:bodyPr/>
          <a:lstStyle/>
          <a:p>
            <a:r>
              <a:rPr lang="en-GB" dirty="0"/>
              <a:t>Discussion and thank you</a:t>
            </a:r>
          </a:p>
        </p:txBody>
      </p:sp>
      <p:pic>
        <p:nvPicPr>
          <p:cNvPr id="5" name="Content Placeholder 4">
            <a:extLst>
              <a:ext uri="{FF2B5EF4-FFF2-40B4-BE49-F238E27FC236}">
                <a16:creationId xmlns:a16="http://schemas.microsoft.com/office/drawing/2014/main" id="{3B0EABD5-41F8-4ECE-A206-52B088C1D930}"/>
              </a:ext>
            </a:extLst>
          </p:cNvPr>
          <p:cNvPicPr>
            <a:picLocks noGrp="1" noChangeAspect="1"/>
          </p:cNvPicPr>
          <p:nvPr>
            <p:ph idx="1"/>
          </p:nvPr>
        </p:nvPicPr>
        <p:blipFill>
          <a:blip r:embed="rId2"/>
          <a:stretch>
            <a:fillRect/>
          </a:stretch>
        </p:blipFill>
        <p:spPr>
          <a:xfrm>
            <a:off x="736729" y="1633212"/>
            <a:ext cx="5084505" cy="4316342"/>
          </a:xfrm>
          <a:prstGeom prst="rect">
            <a:avLst/>
          </a:prstGeom>
        </p:spPr>
      </p:pic>
      <p:sp>
        <p:nvSpPr>
          <p:cNvPr id="4" name="Slide Number Placeholder 3">
            <a:extLst>
              <a:ext uri="{FF2B5EF4-FFF2-40B4-BE49-F238E27FC236}">
                <a16:creationId xmlns:a16="http://schemas.microsoft.com/office/drawing/2014/main" id="{7F049543-347D-4DBF-A524-804EA341B41A}"/>
              </a:ext>
            </a:extLst>
          </p:cNvPr>
          <p:cNvSpPr>
            <a:spLocks noGrp="1"/>
          </p:cNvSpPr>
          <p:nvPr>
            <p:ph type="sldNum" sz="quarter" idx="10"/>
          </p:nvPr>
        </p:nvSpPr>
        <p:spPr/>
        <p:txBody>
          <a:bodyPr/>
          <a:lstStyle/>
          <a:p>
            <a:pPr>
              <a:defRPr/>
            </a:pPr>
            <a:fld id="{FCFCEEC5-67CA-4272-919E-2E502A95A6FE}" type="slidenum">
              <a:rPr lang="en-US" smtClean="0"/>
              <a:pPr>
                <a:defRPr/>
              </a:pPr>
              <a:t>20</a:t>
            </a:fld>
            <a:endParaRPr lang="en-US" sz="1400">
              <a:solidFill>
                <a:srgbClr val="6D2E69"/>
              </a:solidFill>
            </a:endParaRPr>
          </a:p>
        </p:txBody>
      </p:sp>
      <p:sp>
        <p:nvSpPr>
          <p:cNvPr id="6" name="TextBox 5">
            <a:extLst>
              <a:ext uri="{FF2B5EF4-FFF2-40B4-BE49-F238E27FC236}">
                <a16:creationId xmlns:a16="http://schemas.microsoft.com/office/drawing/2014/main" id="{B8AB3876-439F-426D-BAEC-D0E20BF3F7A1}"/>
              </a:ext>
            </a:extLst>
          </p:cNvPr>
          <p:cNvSpPr txBox="1"/>
          <p:nvPr/>
        </p:nvSpPr>
        <p:spPr>
          <a:xfrm>
            <a:off x="6785264" y="1870364"/>
            <a:ext cx="4561609" cy="4524315"/>
          </a:xfrm>
          <a:prstGeom prst="rect">
            <a:avLst/>
          </a:prstGeom>
          <a:noFill/>
        </p:spPr>
        <p:txBody>
          <a:bodyPr wrap="square" rtlCol="0">
            <a:spAutoFit/>
          </a:bodyPr>
          <a:lstStyle/>
          <a:p>
            <a:r>
              <a:rPr lang="en-GB" sz="2400" dirty="0"/>
              <a:t>Some questions to think about</a:t>
            </a:r>
          </a:p>
          <a:p>
            <a:endParaRPr lang="en-GB" sz="2400" dirty="0"/>
          </a:p>
          <a:p>
            <a:pPr marL="285750" indent="-285750">
              <a:buFont typeface="Arial" panose="020B0604020202020204" pitchFamily="34" charset="0"/>
              <a:buChar char="•"/>
            </a:pPr>
            <a:r>
              <a:rPr lang="en-GB" sz="2400" dirty="0"/>
              <a:t>What do you think are the common areas between CQC’s approach and yours?</a:t>
            </a:r>
          </a:p>
          <a:p>
            <a:pPr marL="285750" indent="-285750">
              <a:buFont typeface="Arial" panose="020B0604020202020204" pitchFamily="34" charset="0"/>
              <a:buChar char="•"/>
            </a:pPr>
            <a:r>
              <a:rPr lang="en-GB" sz="2400" dirty="0"/>
              <a:t>What is different?</a:t>
            </a:r>
          </a:p>
          <a:p>
            <a:pPr marL="285750" indent="-285750">
              <a:buFont typeface="Arial" panose="020B0604020202020204" pitchFamily="34" charset="0"/>
              <a:buChar char="•"/>
            </a:pPr>
            <a:r>
              <a:rPr lang="en-GB" sz="2400" dirty="0"/>
              <a:t>Is there any learning you could take from what CQC is doing?</a:t>
            </a:r>
          </a:p>
          <a:p>
            <a:pPr marL="285750" indent="-285750">
              <a:buFont typeface="Arial" panose="020B0604020202020204" pitchFamily="34" charset="0"/>
              <a:buChar char="•"/>
            </a:pPr>
            <a:r>
              <a:rPr lang="en-GB" sz="2400" dirty="0"/>
              <a:t>Is there anything you’d like to hear more about for a separate session?</a:t>
            </a:r>
            <a:endParaRPr lang="en-GB" dirty="0"/>
          </a:p>
        </p:txBody>
      </p:sp>
    </p:spTree>
    <p:extLst>
      <p:ext uri="{BB962C8B-B14F-4D97-AF65-F5344CB8AC3E}">
        <p14:creationId xmlns:p14="http://schemas.microsoft.com/office/powerpoint/2010/main" val="98177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0A50-B755-48C5-9EC8-665FC0A76173}"/>
              </a:ext>
            </a:extLst>
          </p:cNvPr>
          <p:cNvSpPr>
            <a:spLocks noGrp="1"/>
          </p:cNvSpPr>
          <p:nvPr>
            <p:ph type="title"/>
          </p:nvPr>
        </p:nvSpPr>
        <p:spPr>
          <a:xfrm>
            <a:off x="863601" y="332657"/>
            <a:ext cx="7437967" cy="906463"/>
          </a:xfrm>
        </p:spPr>
        <p:txBody>
          <a:bodyPr wrap="square" anchor="ctr">
            <a:normAutofit/>
          </a:bodyPr>
          <a:lstStyle/>
          <a:p>
            <a:r>
              <a:rPr lang="en-GB" dirty="0"/>
              <a:t>Outline</a:t>
            </a:r>
          </a:p>
        </p:txBody>
      </p:sp>
      <p:graphicFrame>
        <p:nvGraphicFramePr>
          <p:cNvPr id="7" name="Content Placeholder 2">
            <a:extLst>
              <a:ext uri="{FF2B5EF4-FFF2-40B4-BE49-F238E27FC236}">
                <a16:creationId xmlns:a16="http://schemas.microsoft.com/office/drawing/2014/main" id="{00210C3F-6EC3-432F-BA4B-18D3A5631E3F}"/>
              </a:ext>
            </a:extLst>
          </p:cNvPr>
          <p:cNvGraphicFramePr>
            <a:graphicFrameLocks noGrp="1"/>
          </p:cNvGraphicFramePr>
          <p:nvPr>
            <p:ph idx="1"/>
            <p:extLst>
              <p:ext uri="{D42A27DB-BD31-4B8C-83A1-F6EECF244321}">
                <p14:modId xmlns:p14="http://schemas.microsoft.com/office/powerpoint/2010/main" val="818561654"/>
              </p:ext>
            </p:extLst>
          </p:nvPr>
        </p:nvGraphicFramePr>
        <p:xfrm>
          <a:off x="863601" y="1798638"/>
          <a:ext cx="10316633"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a:extLst>
              <a:ext uri="{FF2B5EF4-FFF2-40B4-BE49-F238E27FC236}">
                <a16:creationId xmlns:a16="http://schemas.microsoft.com/office/drawing/2014/main" id="{DBAAAE70-E5A6-43AC-AD3C-DF26FD28E27F}"/>
              </a:ext>
            </a:extLst>
          </p:cNvPr>
          <p:cNvSpPr>
            <a:spLocks noGrp="1"/>
          </p:cNvSpPr>
          <p:nvPr>
            <p:ph type="sldNum" sz="quarter" idx="10"/>
          </p:nvPr>
        </p:nvSpPr>
        <p:spPr/>
        <p:txBody>
          <a:bodyPr/>
          <a:lstStyle/>
          <a:p>
            <a:pPr>
              <a:spcAft>
                <a:spcPts val="600"/>
              </a:spcAft>
              <a:defRPr/>
            </a:pPr>
            <a:fld id="{B2631EA7-ED74-4A74-9405-7A16848A206A}" type="slidenum">
              <a:rPr lang="en-US" smtClean="0"/>
              <a:pPr>
                <a:spcAft>
                  <a:spcPts val="600"/>
                </a:spcAft>
                <a:defRPr/>
              </a:pPr>
              <a:t>3</a:t>
            </a:fld>
            <a:endParaRPr lang="en-US" sz="1400">
              <a:solidFill>
                <a:srgbClr val="6D2E69"/>
              </a:solidFill>
            </a:endParaRPr>
          </a:p>
        </p:txBody>
      </p:sp>
    </p:spTree>
    <p:extLst>
      <p:ext uri="{BB962C8B-B14F-4D97-AF65-F5344CB8AC3E}">
        <p14:creationId xmlns:p14="http://schemas.microsoft.com/office/powerpoint/2010/main" val="271243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C4C7E9-430E-4771-B362-DC9E2E5C3045}"/>
              </a:ext>
            </a:extLst>
          </p:cNvPr>
          <p:cNvPicPr>
            <a:picLocks noChangeAspect="1"/>
          </p:cNvPicPr>
          <p:nvPr/>
        </p:nvPicPr>
        <p:blipFill>
          <a:blip r:embed="rId3"/>
          <a:stretch>
            <a:fillRect/>
          </a:stretch>
        </p:blipFill>
        <p:spPr>
          <a:xfrm>
            <a:off x="4430970" y="1475364"/>
            <a:ext cx="3584302" cy="2174234"/>
          </a:xfrm>
          <a:prstGeom prst="rect">
            <a:avLst/>
          </a:prstGeom>
        </p:spPr>
      </p:pic>
      <p:sp>
        <p:nvSpPr>
          <p:cNvPr id="78851" name="Shape 23"/>
          <p:cNvSpPr>
            <a:spLocks noChangeArrowheads="1"/>
          </p:cNvSpPr>
          <p:nvPr/>
        </p:nvSpPr>
        <p:spPr bwMode="auto">
          <a:xfrm>
            <a:off x="679709" y="1570911"/>
            <a:ext cx="3751261"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ts val="1200"/>
              </a:spcBef>
              <a:spcAft>
                <a:spcPct val="0"/>
              </a:spcAft>
              <a:buClrTx/>
              <a:buSzTx/>
              <a:defRPr/>
            </a:pPr>
            <a:r>
              <a:rPr lang="en-US" altLang="en-US" sz="2400" dirty="0">
                <a:solidFill>
                  <a:srgbClr val="743669"/>
                </a:solidFill>
                <a:ea typeface="ヒラギノ角ゴ Pro W3"/>
              </a:rPr>
              <a:t>The Care Quality Commission is the independent regulator of health and adult social care in England</a:t>
            </a:r>
          </a:p>
          <a:p>
            <a:pPr eaLnBrk="1" fontAlgn="base" hangingPunct="1">
              <a:lnSpc>
                <a:spcPct val="100000"/>
              </a:lnSpc>
              <a:spcBef>
                <a:spcPts val="1200"/>
              </a:spcBef>
              <a:spcAft>
                <a:spcPct val="0"/>
              </a:spcAft>
              <a:buClrTx/>
              <a:buSzTx/>
              <a:defRPr/>
            </a:pPr>
            <a:endParaRPr lang="en-US" altLang="en-US" sz="400" dirty="0">
              <a:solidFill>
                <a:srgbClr val="000000"/>
              </a:solidFill>
              <a:ea typeface="ヒラギノ角ゴ Pro W3"/>
            </a:endParaRPr>
          </a:p>
          <a:p>
            <a:pPr eaLnBrk="1" fontAlgn="base" hangingPunct="1">
              <a:lnSpc>
                <a:spcPct val="100000"/>
              </a:lnSpc>
              <a:spcBef>
                <a:spcPts val="1200"/>
              </a:spcBef>
              <a:spcAft>
                <a:spcPct val="0"/>
              </a:spcAft>
              <a:buClrTx/>
              <a:buSzTx/>
              <a:defRPr/>
            </a:pPr>
            <a:r>
              <a:rPr lang="en-US" altLang="en-US" sz="2400" dirty="0">
                <a:solidFill>
                  <a:srgbClr val="000000"/>
                </a:solidFill>
                <a:ea typeface="ヒラギノ角ゴ Pro W3"/>
              </a:rPr>
              <a:t>We make sure health and   social care services provide people with safe, effective, compassionate, high-quality care and we encourage care services to improve</a:t>
            </a:r>
          </a:p>
        </p:txBody>
      </p:sp>
      <p:sp>
        <p:nvSpPr>
          <p:cNvPr id="9220" name="Slide Number Placeholder 1"/>
          <p:cNvSpPr>
            <a:spLocks noGrp="1"/>
          </p:cNvSpPr>
          <p:nvPr>
            <p:ph type="sldNum" sz="quarter" idx="10"/>
          </p:nvPr>
        </p:nvSpPr>
        <p:spPr>
          <a:xfrm>
            <a:off x="8328025" y="6259513"/>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a:lnSpc>
                <a:spcPct val="100000"/>
              </a:lnSpc>
              <a:spcBef>
                <a:spcPct val="0"/>
              </a:spcBef>
              <a:buClrTx/>
              <a:buSzTx/>
              <a:defRPr/>
            </a:pPr>
            <a:fld id="{0FBE4258-B7D8-44A5-84EF-9C6853181112}" type="slidenum">
              <a:rPr lang="en-GB" altLang="en-US" sz="900">
                <a:solidFill>
                  <a:srgbClr val="5F2861"/>
                </a:solidFill>
              </a:rPr>
              <a:pPr>
                <a:lnSpc>
                  <a:spcPct val="100000"/>
                </a:lnSpc>
                <a:spcBef>
                  <a:spcPct val="0"/>
                </a:spcBef>
                <a:buClrTx/>
                <a:buSzTx/>
                <a:defRPr/>
              </a:pPr>
              <a:t>4</a:t>
            </a:fld>
            <a:endParaRPr lang="en-GB" altLang="en-US" sz="900" dirty="0">
              <a:solidFill>
                <a:srgbClr val="5F2861"/>
              </a:solidFill>
            </a:endParaRPr>
          </a:p>
        </p:txBody>
      </p:sp>
      <p:sp>
        <p:nvSpPr>
          <p:cNvPr id="4" name="Title 3">
            <a:extLst>
              <a:ext uri="{FF2B5EF4-FFF2-40B4-BE49-F238E27FC236}">
                <a16:creationId xmlns:a16="http://schemas.microsoft.com/office/drawing/2014/main" id="{7BC9151D-D4A5-4E3E-AACF-124E4907C06F}"/>
              </a:ext>
            </a:extLst>
          </p:cNvPr>
          <p:cNvSpPr>
            <a:spLocks noGrp="1"/>
          </p:cNvSpPr>
          <p:nvPr>
            <p:ph type="title" idx="4294967295"/>
          </p:nvPr>
        </p:nvSpPr>
        <p:spPr/>
        <p:txBody>
          <a:bodyPr/>
          <a:lstStyle/>
          <a:p>
            <a:r>
              <a:rPr lang="en-GB" dirty="0"/>
              <a:t>Our role and purpose</a:t>
            </a:r>
          </a:p>
        </p:txBody>
      </p:sp>
      <p:sp>
        <p:nvSpPr>
          <p:cNvPr id="5" name="Rectangle 4">
            <a:extLst>
              <a:ext uri="{FF2B5EF4-FFF2-40B4-BE49-F238E27FC236}">
                <a16:creationId xmlns:a16="http://schemas.microsoft.com/office/drawing/2014/main" id="{2105D170-1692-4E3D-A4A1-03BB04E7830E}"/>
              </a:ext>
            </a:extLst>
          </p:cNvPr>
          <p:cNvSpPr/>
          <p:nvPr/>
        </p:nvSpPr>
        <p:spPr>
          <a:xfrm>
            <a:off x="8357394" y="1705909"/>
            <a:ext cx="3751261" cy="4524315"/>
          </a:xfrm>
          <a:prstGeom prst="rect">
            <a:avLst/>
          </a:prstGeom>
        </p:spPr>
        <p:txBody>
          <a:bodyPr wrap="square">
            <a:spAutoFit/>
          </a:bodyPr>
          <a:lstStyle/>
          <a:p>
            <a:r>
              <a:rPr lang="en-GB" dirty="0"/>
              <a:t>We register, monitor, inspect and rate health and adult social care services</a:t>
            </a:r>
          </a:p>
          <a:p>
            <a:endParaRPr lang="en-GB" dirty="0"/>
          </a:p>
          <a:p>
            <a:r>
              <a:rPr lang="en-US" altLang="en-US" dirty="0">
                <a:solidFill>
                  <a:srgbClr val="743669"/>
                </a:solidFill>
                <a:ea typeface="ヒラギノ角ゴ Pro W3"/>
              </a:rPr>
              <a:t>We take action to protect people who use services (enforcement)</a:t>
            </a:r>
          </a:p>
          <a:p>
            <a:endParaRPr lang="en-GB" dirty="0"/>
          </a:p>
          <a:p>
            <a:r>
              <a:rPr lang="en-GB" dirty="0"/>
              <a:t>We speak with our independent voice, publishing our views on major quality issues in health and social care (State of Care, COVID-19 Insight) </a:t>
            </a:r>
          </a:p>
          <a:p>
            <a:endParaRPr lang="en-GB" dirty="0"/>
          </a:p>
          <a:p>
            <a:r>
              <a:rPr lang="en-GB" dirty="0"/>
              <a:t>We are a national organisation, with offices and colleagues based across England</a:t>
            </a:r>
          </a:p>
        </p:txBody>
      </p:sp>
      <p:pic>
        <p:nvPicPr>
          <p:cNvPr id="10" name="Picture 9">
            <a:extLst>
              <a:ext uri="{FF2B5EF4-FFF2-40B4-BE49-F238E27FC236}">
                <a16:creationId xmlns:a16="http://schemas.microsoft.com/office/drawing/2014/main" id="{220745B5-BC65-44E6-B05A-86A9235335DD}"/>
              </a:ext>
            </a:extLst>
          </p:cNvPr>
          <p:cNvPicPr/>
          <p:nvPr/>
        </p:nvPicPr>
        <p:blipFill rotWithShape="1">
          <a:blip r:embed="rId4">
            <a:extLst>
              <a:ext uri="{28A0092B-C50C-407E-A947-70E740481C1C}">
                <a14:useLocalDpi xmlns:a14="http://schemas.microsoft.com/office/drawing/2010/main" val="0"/>
              </a:ext>
            </a:extLst>
          </a:blip>
          <a:srcRect t="-1" r="-286" b="-905"/>
          <a:stretch/>
        </p:blipFill>
        <p:spPr bwMode="auto">
          <a:xfrm rot="608334">
            <a:off x="5484749" y="3743741"/>
            <a:ext cx="2169862" cy="2573480"/>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E4ABD40-5FB3-4827-B120-E809421C9707}"/>
              </a:ext>
            </a:extLst>
          </p:cNvPr>
          <p:cNvSpPr/>
          <p:nvPr/>
        </p:nvSpPr>
        <p:spPr>
          <a:xfrm>
            <a:off x="617725" y="6467772"/>
            <a:ext cx="8931520" cy="338554"/>
          </a:xfrm>
          <a:prstGeom prst="rect">
            <a:avLst/>
          </a:prstGeom>
        </p:spPr>
        <p:txBody>
          <a:bodyPr wrap="square">
            <a:spAutoFit/>
          </a:bodyPr>
          <a:lstStyle/>
          <a:p>
            <a:r>
              <a:rPr lang="en-GB" sz="1600" dirty="0"/>
              <a:t>https://www.cqc.org.uk/what-we-do/services-we-regulate/services-we-regulate</a:t>
            </a:r>
          </a:p>
        </p:txBody>
      </p:sp>
    </p:spTree>
    <p:extLst>
      <p:ext uri="{BB962C8B-B14F-4D97-AF65-F5344CB8AC3E}">
        <p14:creationId xmlns:p14="http://schemas.microsoft.com/office/powerpoint/2010/main" val="1345991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6CAA64-F2CC-4CCE-BC08-4593FA7D62D6}"/>
              </a:ext>
            </a:extLst>
          </p:cNvPr>
          <p:cNvSpPr>
            <a:spLocks noGrp="1"/>
          </p:cNvSpPr>
          <p:nvPr>
            <p:ph type="sldNum" sz="quarter" idx="10"/>
          </p:nvPr>
        </p:nvSpPr>
        <p:spPr/>
        <p:txBody>
          <a:bodyPr/>
          <a:lstStyle/>
          <a:p>
            <a:pPr>
              <a:defRPr/>
            </a:pPr>
            <a:fld id="{1A360E04-5FFD-4463-840C-477DD78649D1}" type="slidenum">
              <a:rPr lang="en-GB" smtClean="0"/>
              <a:pPr>
                <a:defRPr/>
              </a:pPr>
              <a:t>5</a:t>
            </a:fld>
            <a:endParaRPr lang="en-GB"/>
          </a:p>
        </p:txBody>
      </p:sp>
      <p:sp>
        <p:nvSpPr>
          <p:cNvPr id="3" name="Title 2">
            <a:extLst>
              <a:ext uri="{FF2B5EF4-FFF2-40B4-BE49-F238E27FC236}">
                <a16:creationId xmlns:a16="http://schemas.microsoft.com/office/drawing/2014/main" id="{435CB899-77BD-402C-9A0A-41250C60BA2D}"/>
              </a:ext>
            </a:extLst>
          </p:cNvPr>
          <p:cNvSpPr>
            <a:spLocks noGrp="1"/>
          </p:cNvSpPr>
          <p:nvPr>
            <p:ph type="title" idx="4294967295"/>
          </p:nvPr>
        </p:nvSpPr>
        <p:spPr/>
        <p:txBody>
          <a:bodyPr/>
          <a:lstStyle/>
          <a:p>
            <a:r>
              <a:rPr lang="en-GB" dirty="0"/>
              <a:t>Framework for our Assessment of quality</a:t>
            </a:r>
          </a:p>
        </p:txBody>
      </p:sp>
      <p:sp>
        <p:nvSpPr>
          <p:cNvPr id="4" name="Shape 23">
            <a:extLst>
              <a:ext uri="{FF2B5EF4-FFF2-40B4-BE49-F238E27FC236}">
                <a16:creationId xmlns:a16="http://schemas.microsoft.com/office/drawing/2014/main" id="{C439C62E-961E-401D-B4B8-86F85C55C3E8}"/>
              </a:ext>
            </a:extLst>
          </p:cNvPr>
          <p:cNvSpPr>
            <a:spLocks noChangeArrowheads="1"/>
          </p:cNvSpPr>
          <p:nvPr/>
        </p:nvSpPr>
        <p:spPr bwMode="auto">
          <a:xfrm>
            <a:off x="679709" y="1570911"/>
            <a:ext cx="79759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ts val="1200"/>
              </a:spcBef>
              <a:spcAft>
                <a:spcPct val="0"/>
              </a:spcAft>
              <a:buClrTx/>
              <a:buSzTx/>
              <a:defRPr/>
            </a:pPr>
            <a:r>
              <a:rPr lang="en-US" altLang="en-US" sz="2400" dirty="0">
                <a:solidFill>
                  <a:srgbClr val="000000"/>
                </a:solidFill>
                <a:ea typeface="ヒラギノ角ゴ Pro W3"/>
              </a:rPr>
              <a:t>We ask 5 questions of all care services</a:t>
            </a:r>
          </a:p>
        </p:txBody>
      </p:sp>
      <p:graphicFrame>
        <p:nvGraphicFramePr>
          <p:cNvPr id="14" name="Table 14">
            <a:extLst>
              <a:ext uri="{FF2B5EF4-FFF2-40B4-BE49-F238E27FC236}">
                <a16:creationId xmlns:a16="http://schemas.microsoft.com/office/drawing/2014/main" id="{ED55BB97-9003-4496-9E85-F7056C5724B1}"/>
              </a:ext>
            </a:extLst>
          </p:cNvPr>
          <p:cNvGraphicFramePr>
            <a:graphicFrameLocks noGrp="1"/>
          </p:cNvGraphicFramePr>
          <p:nvPr>
            <p:extLst>
              <p:ext uri="{D42A27DB-BD31-4B8C-83A1-F6EECF244321}">
                <p14:modId xmlns:p14="http://schemas.microsoft.com/office/powerpoint/2010/main" val="2029792055"/>
              </p:ext>
            </p:extLst>
          </p:nvPr>
        </p:nvGraphicFramePr>
        <p:xfrm>
          <a:off x="972127" y="2118916"/>
          <a:ext cx="10413808" cy="4028440"/>
        </p:xfrm>
        <a:graphic>
          <a:graphicData uri="http://schemas.openxmlformats.org/drawingml/2006/table">
            <a:tbl>
              <a:tblPr firstRow="1" bandRow="1">
                <a:tableStyleId>{69CF1AB2-1976-4502-BF36-3FF5EA218861}</a:tableStyleId>
              </a:tblPr>
              <a:tblGrid>
                <a:gridCol w="2623128">
                  <a:extLst>
                    <a:ext uri="{9D8B030D-6E8A-4147-A177-3AD203B41FA5}">
                      <a16:colId xmlns:a16="http://schemas.microsoft.com/office/drawing/2014/main" val="1522103843"/>
                    </a:ext>
                  </a:extLst>
                </a:gridCol>
                <a:gridCol w="7790680">
                  <a:extLst>
                    <a:ext uri="{9D8B030D-6E8A-4147-A177-3AD203B41FA5}">
                      <a16:colId xmlns:a16="http://schemas.microsoft.com/office/drawing/2014/main" val="2999461739"/>
                    </a:ext>
                  </a:extLst>
                </a:gridCol>
              </a:tblGrid>
              <a:tr h="370840">
                <a:tc>
                  <a:txBody>
                    <a:bodyPr/>
                    <a:lstStyle/>
                    <a:p>
                      <a:r>
                        <a:rPr lang="en-GB" b="0" dirty="0"/>
                        <a:t>Are they Safe?</a:t>
                      </a:r>
                    </a:p>
                  </a:txBody>
                  <a:tcPr/>
                </a:tc>
                <a:tc>
                  <a:txBody>
                    <a:bodyPr/>
                    <a:lstStyle/>
                    <a:p>
                      <a:r>
                        <a:rPr lang="en-GB" sz="1800" b="1" i="0" kern="1200" dirty="0">
                          <a:solidFill>
                            <a:schemeClr val="dk1"/>
                          </a:solidFill>
                          <a:effectLst/>
                          <a:latin typeface="+mn-lt"/>
                          <a:ea typeface="+mn-ea"/>
                          <a:cs typeface="+mn-cs"/>
                        </a:rPr>
                        <a:t>Safe</a:t>
                      </a:r>
                      <a:r>
                        <a:rPr lang="en-GB" sz="1800" b="0" i="0" kern="1200" dirty="0">
                          <a:solidFill>
                            <a:schemeClr val="dk1"/>
                          </a:solidFill>
                          <a:effectLst/>
                          <a:latin typeface="+mn-lt"/>
                          <a:ea typeface="+mn-ea"/>
                          <a:cs typeface="+mn-cs"/>
                        </a:rPr>
                        <a:t>: you are protected from abuse and avoidable harm.</a:t>
                      </a:r>
                      <a:endParaRPr lang="en-GB" b="0" dirty="0"/>
                    </a:p>
                  </a:txBody>
                  <a:tcPr/>
                </a:tc>
                <a:extLst>
                  <a:ext uri="{0D108BD9-81ED-4DB2-BD59-A6C34878D82A}">
                    <a16:rowId xmlns:a16="http://schemas.microsoft.com/office/drawing/2014/main" val="673583179"/>
                  </a:ext>
                </a:extLst>
              </a:tr>
              <a:tr h="370840">
                <a:tc>
                  <a:txBody>
                    <a:bodyPr/>
                    <a:lstStyle/>
                    <a:p>
                      <a:r>
                        <a:rPr lang="en-GB" b="0" dirty="0"/>
                        <a:t>Are they Effective?</a:t>
                      </a:r>
                    </a:p>
                  </a:txBody>
                  <a:tcPr/>
                </a:tc>
                <a:tc>
                  <a:txBody>
                    <a:bodyPr/>
                    <a:lstStyle/>
                    <a:p>
                      <a:r>
                        <a:rPr lang="en-GB" sz="1800" b="1" i="0" kern="1200" dirty="0">
                          <a:solidFill>
                            <a:schemeClr val="dk1"/>
                          </a:solidFill>
                          <a:effectLst/>
                          <a:latin typeface="+mn-lt"/>
                          <a:ea typeface="+mn-ea"/>
                          <a:cs typeface="+mn-cs"/>
                        </a:rPr>
                        <a:t>Effective</a:t>
                      </a:r>
                      <a:r>
                        <a:rPr lang="en-GB" sz="1800" b="0" i="0" kern="1200" dirty="0">
                          <a:solidFill>
                            <a:schemeClr val="dk1"/>
                          </a:solidFill>
                          <a:effectLst/>
                          <a:latin typeface="+mn-lt"/>
                          <a:ea typeface="+mn-ea"/>
                          <a:cs typeface="+mn-cs"/>
                        </a:rPr>
                        <a:t>: your care, treatment and support achieves good outcomes, helps you to maintain quality of life and is based on the best available evidence.</a:t>
                      </a:r>
                      <a:endParaRPr lang="en-GB" b="0" dirty="0"/>
                    </a:p>
                  </a:txBody>
                  <a:tcPr/>
                </a:tc>
                <a:extLst>
                  <a:ext uri="{0D108BD9-81ED-4DB2-BD59-A6C34878D82A}">
                    <a16:rowId xmlns:a16="http://schemas.microsoft.com/office/drawing/2014/main" val="3051172066"/>
                  </a:ext>
                </a:extLst>
              </a:tr>
              <a:tr h="370840">
                <a:tc>
                  <a:txBody>
                    <a:bodyPr/>
                    <a:lstStyle/>
                    <a:p>
                      <a:r>
                        <a:rPr lang="en-GB" b="0" dirty="0"/>
                        <a:t>Are they</a:t>
                      </a:r>
                      <a:r>
                        <a:rPr lang="en-GB" b="0" baseline="0" dirty="0"/>
                        <a:t> Caring?</a:t>
                      </a:r>
                      <a:endParaRPr lang="en-GB" b="0" dirty="0"/>
                    </a:p>
                  </a:txBody>
                  <a:tcPr/>
                </a:tc>
                <a:tc>
                  <a:txBody>
                    <a:bodyPr/>
                    <a:lstStyle/>
                    <a:p>
                      <a:r>
                        <a:rPr lang="en-GB" sz="1800" b="1" i="0" kern="1200" dirty="0">
                          <a:solidFill>
                            <a:schemeClr val="dk1"/>
                          </a:solidFill>
                          <a:effectLst/>
                          <a:latin typeface="+mn-lt"/>
                          <a:ea typeface="+mn-ea"/>
                          <a:cs typeface="+mn-cs"/>
                        </a:rPr>
                        <a:t>Caring</a:t>
                      </a:r>
                      <a:r>
                        <a:rPr lang="en-GB" sz="1800" b="0" i="0" kern="1200" dirty="0">
                          <a:solidFill>
                            <a:schemeClr val="dk1"/>
                          </a:solidFill>
                          <a:effectLst/>
                          <a:latin typeface="+mn-lt"/>
                          <a:ea typeface="+mn-ea"/>
                          <a:cs typeface="+mn-cs"/>
                        </a:rPr>
                        <a:t>: staff involve and treat you with compassion, kindness, dignity and respect.</a:t>
                      </a:r>
                      <a:endParaRPr lang="en-GB" b="0" dirty="0"/>
                    </a:p>
                  </a:txBody>
                  <a:tcPr/>
                </a:tc>
                <a:extLst>
                  <a:ext uri="{0D108BD9-81ED-4DB2-BD59-A6C34878D82A}">
                    <a16:rowId xmlns:a16="http://schemas.microsoft.com/office/drawing/2014/main" val="2839843976"/>
                  </a:ext>
                </a:extLst>
              </a:tr>
              <a:tr h="370840">
                <a:tc>
                  <a:txBody>
                    <a:bodyPr/>
                    <a:lstStyle/>
                    <a:p>
                      <a:r>
                        <a:rPr lang="en-GB" b="0" dirty="0"/>
                        <a:t>Are they responsive to people’s needs?</a:t>
                      </a:r>
                    </a:p>
                  </a:txBody>
                  <a:tcPr/>
                </a:tc>
                <a:tc>
                  <a:txBody>
                    <a:bodyPr/>
                    <a:lstStyle/>
                    <a:p>
                      <a:r>
                        <a:rPr lang="en-GB" sz="1800" b="1" i="0" kern="1200" dirty="0">
                          <a:solidFill>
                            <a:schemeClr val="dk1"/>
                          </a:solidFill>
                          <a:effectLst/>
                          <a:latin typeface="+mn-lt"/>
                          <a:ea typeface="+mn-ea"/>
                          <a:cs typeface="+mn-cs"/>
                        </a:rPr>
                        <a:t>Responsive</a:t>
                      </a:r>
                      <a:r>
                        <a:rPr lang="en-GB" sz="1800" b="0" i="0" kern="1200" dirty="0">
                          <a:solidFill>
                            <a:schemeClr val="dk1"/>
                          </a:solidFill>
                          <a:effectLst/>
                          <a:latin typeface="+mn-lt"/>
                          <a:ea typeface="+mn-ea"/>
                          <a:cs typeface="+mn-cs"/>
                        </a:rPr>
                        <a:t>: services are organised so that they meet your needs.</a:t>
                      </a:r>
                      <a:endParaRPr lang="en-GB" b="0" dirty="0"/>
                    </a:p>
                  </a:txBody>
                  <a:tcPr/>
                </a:tc>
                <a:extLst>
                  <a:ext uri="{0D108BD9-81ED-4DB2-BD59-A6C34878D82A}">
                    <a16:rowId xmlns:a16="http://schemas.microsoft.com/office/drawing/2014/main" val="1758142407"/>
                  </a:ext>
                </a:extLst>
              </a:tr>
              <a:tr h="370840">
                <a:tc>
                  <a:txBody>
                    <a:bodyPr/>
                    <a:lstStyle/>
                    <a:p>
                      <a:r>
                        <a:rPr lang="en-GB" b="0" dirty="0"/>
                        <a:t>Are</a:t>
                      </a:r>
                      <a:r>
                        <a:rPr lang="en-GB" b="0" baseline="0" dirty="0"/>
                        <a:t> they well led?</a:t>
                      </a:r>
                      <a:endParaRPr lang="en-GB" b="0" dirty="0"/>
                    </a:p>
                  </a:txBody>
                  <a:tcPr/>
                </a:tc>
                <a:tc>
                  <a:txBody>
                    <a:bodyPr/>
                    <a:lstStyle/>
                    <a:p>
                      <a:r>
                        <a:rPr lang="en-GB" sz="1800" b="1" i="0" kern="1200" dirty="0">
                          <a:solidFill>
                            <a:schemeClr val="dk1"/>
                          </a:solidFill>
                          <a:effectLst/>
                          <a:latin typeface="+mn-lt"/>
                          <a:ea typeface="+mn-ea"/>
                          <a:cs typeface="+mn-cs"/>
                        </a:rPr>
                        <a:t/>
                      </a:r>
                      <a:br>
                        <a:rPr lang="en-GB" sz="1800" b="1" i="0" kern="1200" dirty="0">
                          <a:solidFill>
                            <a:schemeClr val="dk1"/>
                          </a:solidFill>
                          <a:effectLst/>
                          <a:latin typeface="+mn-lt"/>
                          <a:ea typeface="+mn-ea"/>
                          <a:cs typeface="+mn-cs"/>
                        </a:rPr>
                      </a:br>
                      <a:r>
                        <a:rPr lang="en-GB" sz="1800" b="1" i="0" kern="1200" dirty="0">
                          <a:solidFill>
                            <a:schemeClr val="dk1"/>
                          </a:solidFill>
                          <a:effectLst/>
                          <a:latin typeface="+mn-lt"/>
                          <a:ea typeface="+mn-ea"/>
                          <a:cs typeface="+mn-cs"/>
                        </a:rPr>
                        <a:t>Well-led</a:t>
                      </a:r>
                      <a:r>
                        <a:rPr lang="en-GB" sz="1800" b="0" i="0" kern="1200" dirty="0">
                          <a:solidFill>
                            <a:schemeClr val="dk1"/>
                          </a:solidFill>
                          <a:effectLst/>
                          <a:latin typeface="+mn-lt"/>
                          <a:ea typeface="+mn-ea"/>
                          <a:cs typeface="+mn-cs"/>
                        </a:rPr>
                        <a:t>: the leadership, management and governance of the organisation make sure it's providing high-quality care that's based around your individual needs, that it encourages learning and innovation, and that it promotes an open and fair culture.</a:t>
                      </a:r>
                      <a:endParaRPr lang="en-GB" b="0" dirty="0"/>
                    </a:p>
                  </a:txBody>
                  <a:tcPr/>
                </a:tc>
                <a:extLst>
                  <a:ext uri="{0D108BD9-81ED-4DB2-BD59-A6C34878D82A}">
                    <a16:rowId xmlns:a16="http://schemas.microsoft.com/office/drawing/2014/main" val="3533988530"/>
                  </a:ext>
                </a:extLst>
              </a:tr>
            </a:tbl>
          </a:graphicData>
        </a:graphic>
      </p:graphicFrame>
    </p:spTree>
    <p:extLst>
      <p:ext uri="{BB962C8B-B14F-4D97-AF65-F5344CB8AC3E}">
        <p14:creationId xmlns:p14="http://schemas.microsoft.com/office/powerpoint/2010/main" val="30433496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0A50-B755-48C5-9EC8-665FC0A76173}"/>
              </a:ext>
            </a:extLst>
          </p:cNvPr>
          <p:cNvSpPr>
            <a:spLocks noGrp="1"/>
          </p:cNvSpPr>
          <p:nvPr>
            <p:ph type="title"/>
          </p:nvPr>
        </p:nvSpPr>
        <p:spPr>
          <a:xfrm>
            <a:off x="863601" y="332657"/>
            <a:ext cx="7437967" cy="906463"/>
          </a:xfrm>
        </p:spPr>
        <p:txBody>
          <a:bodyPr wrap="square" anchor="ctr">
            <a:normAutofit/>
          </a:bodyPr>
          <a:lstStyle/>
          <a:p>
            <a:r>
              <a:rPr lang="en-GB" dirty="0"/>
              <a:t>Outline</a:t>
            </a:r>
          </a:p>
        </p:txBody>
      </p:sp>
      <p:graphicFrame>
        <p:nvGraphicFramePr>
          <p:cNvPr id="7" name="Content Placeholder 2">
            <a:extLst>
              <a:ext uri="{FF2B5EF4-FFF2-40B4-BE49-F238E27FC236}">
                <a16:creationId xmlns:a16="http://schemas.microsoft.com/office/drawing/2014/main" id="{00210C3F-6EC3-432F-BA4B-18D3A5631E3F}"/>
              </a:ext>
            </a:extLst>
          </p:cNvPr>
          <p:cNvGraphicFramePr>
            <a:graphicFrameLocks noGrp="1"/>
          </p:cNvGraphicFramePr>
          <p:nvPr>
            <p:ph idx="1"/>
            <p:extLst>
              <p:ext uri="{D42A27DB-BD31-4B8C-83A1-F6EECF244321}">
                <p14:modId xmlns:p14="http://schemas.microsoft.com/office/powerpoint/2010/main" val="1857353438"/>
              </p:ext>
            </p:extLst>
          </p:nvPr>
        </p:nvGraphicFramePr>
        <p:xfrm>
          <a:off x="863601" y="1798638"/>
          <a:ext cx="10316633"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a:extLst>
              <a:ext uri="{FF2B5EF4-FFF2-40B4-BE49-F238E27FC236}">
                <a16:creationId xmlns:a16="http://schemas.microsoft.com/office/drawing/2014/main" id="{DBAAAE70-E5A6-43AC-AD3C-DF26FD28E27F}"/>
              </a:ext>
            </a:extLst>
          </p:cNvPr>
          <p:cNvSpPr>
            <a:spLocks noGrp="1"/>
          </p:cNvSpPr>
          <p:nvPr>
            <p:ph type="sldNum" sz="quarter" idx="10"/>
          </p:nvPr>
        </p:nvSpPr>
        <p:spPr/>
        <p:txBody>
          <a:bodyPr/>
          <a:lstStyle/>
          <a:p>
            <a:pPr>
              <a:spcAft>
                <a:spcPts val="600"/>
              </a:spcAft>
              <a:defRPr/>
            </a:pPr>
            <a:fld id="{B2631EA7-ED74-4A74-9405-7A16848A206A}" type="slidenum">
              <a:rPr lang="en-US" smtClean="0"/>
              <a:pPr>
                <a:spcAft>
                  <a:spcPts val="600"/>
                </a:spcAft>
                <a:defRPr/>
              </a:pPr>
              <a:t>6</a:t>
            </a:fld>
            <a:endParaRPr lang="en-US" sz="1400">
              <a:solidFill>
                <a:srgbClr val="6D2E69"/>
              </a:solidFill>
            </a:endParaRPr>
          </a:p>
        </p:txBody>
      </p:sp>
    </p:spTree>
    <p:extLst>
      <p:ext uri="{BB962C8B-B14F-4D97-AF65-F5344CB8AC3E}">
        <p14:creationId xmlns:p14="http://schemas.microsoft.com/office/powerpoint/2010/main" val="239659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C4AE-7E2F-492D-B5AB-57937B95A347}"/>
              </a:ext>
            </a:extLst>
          </p:cNvPr>
          <p:cNvSpPr>
            <a:spLocks noGrp="1"/>
          </p:cNvSpPr>
          <p:nvPr>
            <p:ph type="title"/>
          </p:nvPr>
        </p:nvSpPr>
        <p:spPr/>
        <p:txBody>
          <a:bodyPr/>
          <a:lstStyle/>
          <a:p>
            <a:r>
              <a:rPr lang="en-GB" dirty="0"/>
              <a:t>CQC’s approach to use of data and analysis – timeline</a:t>
            </a:r>
          </a:p>
        </p:txBody>
      </p:sp>
      <p:graphicFrame>
        <p:nvGraphicFramePr>
          <p:cNvPr id="6" name="Content Placeholder 5">
            <a:extLst>
              <a:ext uri="{FF2B5EF4-FFF2-40B4-BE49-F238E27FC236}">
                <a16:creationId xmlns:a16="http://schemas.microsoft.com/office/drawing/2014/main" id="{CD2C8A81-0627-4A50-A415-283E9CF30DA3}"/>
              </a:ext>
            </a:extLst>
          </p:cNvPr>
          <p:cNvGraphicFramePr>
            <a:graphicFrameLocks noGrp="1"/>
          </p:cNvGraphicFramePr>
          <p:nvPr>
            <p:ph idx="1"/>
            <p:extLst>
              <p:ext uri="{D42A27DB-BD31-4B8C-83A1-F6EECF244321}">
                <p14:modId xmlns:p14="http://schemas.microsoft.com/office/powerpoint/2010/main" val="718244296"/>
              </p:ext>
            </p:extLst>
          </p:nvPr>
        </p:nvGraphicFramePr>
        <p:xfrm>
          <a:off x="863601" y="1549256"/>
          <a:ext cx="10771716" cy="501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2E82D5C-7007-47D5-B590-09FDA4AA571F}"/>
              </a:ext>
            </a:extLst>
          </p:cNvPr>
          <p:cNvSpPr>
            <a:spLocks noGrp="1"/>
          </p:cNvSpPr>
          <p:nvPr>
            <p:ph type="sldNum" sz="quarter" idx="10"/>
          </p:nvPr>
        </p:nvSpPr>
        <p:spPr/>
        <p:txBody>
          <a:bodyPr/>
          <a:lstStyle/>
          <a:p>
            <a:pPr>
              <a:defRPr/>
            </a:pPr>
            <a:fld id="{FCFCEEC5-67CA-4272-919E-2E502A95A6FE}" type="slidenum">
              <a:rPr lang="en-US" smtClean="0"/>
              <a:pPr>
                <a:defRPr/>
              </a:pPr>
              <a:t>7</a:t>
            </a:fld>
            <a:endParaRPr lang="en-US" sz="1400">
              <a:solidFill>
                <a:srgbClr val="6D2E69"/>
              </a:solidFill>
            </a:endParaRPr>
          </a:p>
        </p:txBody>
      </p:sp>
    </p:spTree>
    <p:extLst>
      <p:ext uri="{BB962C8B-B14F-4D97-AF65-F5344CB8AC3E}">
        <p14:creationId xmlns:p14="http://schemas.microsoft.com/office/powerpoint/2010/main" val="320661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C94B80-2F9C-4062-A95E-064F9A3C33F0}"/>
              </a:ext>
            </a:extLst>
          </p:cNvPr>
          <p:cNvPicPr>
            <a:picLocks noChangeAspect="1"/>
          </p:cNvPicPr>
          <p:nvPr/>
        </p:nvPicPr>
        <p:blipFill>
          <a:blip r:embed="rId3"/>
          <a:stretch>
            <a:fillRect/>
          </a:stretch>
        </p:blipFill>
        <p:spPr>
          <a:xfrm>
            <a:off x="0" y="1731328"/>
            <a:ext cx="2000250" cy="2000250"/>
          </a:xfrm>
          <a:prstGeom prst="rect">
            <a:avLst/>
          </a:prstGeom>
        </p:spPr>
      </p:pic>
      <p:sp>
        <p:nvSpPr>
          <p:cNvPr id="2" name="Title 1">
            <a:extLst>
              <a:ext uri="{FF2B5EF4-FFF2-40B4-BE49-F238E27FC236}">
                <a16:creationId xmlns:a16="http://schemas.microsoft.com/office/drawing/2014/main" id="{3E2FB961-71C8-4759-AD3D-EC6D2198289D}"/>
              </a:ext>
            </a:extLst>
          </p:cNvPr>
          <p:cNvSpPr>
            <a:spLocks noGrp="1"/>
          </p:cNvSpPr>
          <p:nvPr>
            <p:ph type="title"/>
          </p:nvPr>
        </p:nvSpPr>
        <p:spPr/>
        <p:txBody>
          <a:bodyPr/>
          <a:lstStyle/>
          <a:p>
            <a:r>
              <a:rPr lang="en-GB" dirty="0"/>
              <a:t>CQC’s Approach to use of data and analysis – continuity</a:t>
            </a:r>
          </a:p>
        </p:txBody>
      </p:sp>
      <p:sp>
        <p:nvSpPr>
          <p:cNvPr id="3" name="Content Placeholder 2">
            <a:extLst>
              <a:ext uri="{FF2B5EF4-FFF2-40B4-BE49-F238E27FC236}">
                <a16:creationId xmlns:a16="http://schemas.microsoft.com/office/drawing/2014/main" id="{C96D54E0-C0C9-4797-A9F0-172629A8BB2A}"/>
              </a:ext>
            </a:extLst>
          </p:cNvPr>
          <p:cNvSpPr>
            <a:spLocks noGrp="1"/>
          </p:cNvSpPr>
          <p:nvPr>
            <p:ph sz="half" idx="1"/>
          </p:nvPr>
        </p:nvSpPr>
        <p:spPr>
          <a:xfrm>
            <a:off x="1998517" y="1500131"/>
            <a:ext cx="9455727" cy="4994187"/>
          </a:xfrm>
        </p:spPr>
        <p:txBody>
          <a:bodyPr/>
          <a:lstStyle/>
          <a:p>
            <a:r>
              <a:rPr lang="en-GB" dirty="0"/>
              <a:t>Always in</a:t>
            </a:r>
          </a:p>
          <a:p>
            <a:pPr marL="0" lvl="0" indent="0">
              <a:lnSpc>
                <a:spcPct val="150000"/>
              </a:lnSpc>
              <a:spcBef>
                <a:spcPct val="20000"/>
              </a:spcBef>
              <a:buClrTx/>
              <a:buSzTx/>
              <a:tabLst>
                <a:tab pos="357188" algn="l"/>
                <a:tab pos="714375" algn="l"/>
                <a:tab pos="1071563" algn="l"/>
                <a:tab pos="1428750" algn="l"/>
              </a:tabLst>
              <a:defRPr/>
            </a:pPr>
            <a:r>
              <a:rPr lang="en-GB" sz="2000" dirty="0">
                <a:solidFill>
                  <a:srgbClr val="000000"/>
                </a:solidFill>
              </a:rPr>
              <a:t>An </a:t>
            </a:r>
            <a:r>
              <a:rPr lang="en-GB" sz="2000" b="1" dirty="0">
                <a:solidFill>
                  <a:srgbClr val="000000"/>
                </a:solidFill>
              </a:rPr>
              <a:t>evolving set of quality indicators </a:t>
            </a:r>
            <a:r>
              <a:rPr lang="en-GB" sz="2000" dirty="0">
                <a:solidFill>
                  <a:srgbClr val="000000"/>
                </a:solidFill>
              </a:rPr>
              <a:t>that </a:t>
            </a:r>
            <a:r>
              <a:rPr lang="en-GB" sz="2000" b="1" dirty="0">
                <a:solidFill>
                  <a:srgbClr val="000000"/>
                </a:solidFill>
              </a:rPr>
              <a:t>remain relevant </a:t>
            </a:r>
            <a:r>
              <a:rPr lang="en-GB" sz="2000" dirty="0">
                <a:solidFill>
                  <a:srgbClr val="000000"/>
                </a:solidFill>
              </a:rPr>
              <a:t>to improvements and advances in care</a:t>
            </a:r>
          </a:p>
          <a:p>
            <a:pPr marL="0" lvl="0" indent="0">
              <a:lnSpc>
                <a:spcPct val="150000"/>
              </a:lnSpc>
              <a:spcBef>
                <a:spcPct val="20000"/>
              </a:spcBef>
              <a:buClrTx/>
              <a:buSzTx/>
              <a:tabLst>
                <a:tab pos="357188" algn="l"/>
                <a:tab pos="714375" algn="l"/>
                <a:tab pos="1071563" algn="l"/>
                <a:tab pos="1428750" algn="l"/>
              </a:tabLst>
              <a:defRPr/>
            </a:pPr>
            <a:r>
              <a:rPr lang="en-GB" sz="2000" dirty="0">
                <a:solidFill>
                  <a:schemeClr val="accent6"/>
                </a:solidFill>
              </a:rPr>
              <a:t>Analysis that helps us </a:t>
            </a:r>
            <a:r>
              <a:rPr lang="en-GB" sz="2000" b="1" dirty="0">
                <a:solidFill>
                  <a:schemeClr val="accent6"/>
                </a:solidFill>
              </a:rPr>
              <a:t>prioritise</a:t>
            </a:r>
            <a:r>
              <a:rPr lang="en-GB" sz="2000" dirty="0">
                <a:solidFill>
                  <a:schemeClr val="accent6"/>
                </a:solidFill>
              </a:rPr>
              <a:t> – focus on services most likely to be providing poor quality of care</a:t>
            </a:r>
          </a:p>
          <a:p>
            <a:pPr marL="0" lvl="0" indent="0">
              <a:lnSpc>
                <a:spcPct val="150000"/>
              </a:lnSpc>
              <a:spcBef>
                <a:spcPct val="20000"/>
              </a:spcBef>
              <a:buClrTx/>
              <a:buSzTx/>
              <a:tabLst>
                <a:tab pos="357188" algn="l"/>
                <a:tab pos="714375" algn="l"/>
                <a:tab pos="1071563" algn="l"/>
                <a:tab pos="1428750" algn="l"/>
              </a:tabLst>
              <a:defRPr/>
            </a:pPr>
            <a:r>
              <a:rPr lang="en-GB" sz="2000" dirty="0">
                <a:solidFill>
                  <a:srgbClr val="000000"/>
                </a:solidFill>
              </a:rPr>
              <a:t>Analysis that tell us whether services are </a:t>
            </a:r>
            <a:r>
              <a:rPr lang="en-GB" sz="2000" b="1" dirty="0">
                <a:solidFill>
                  <a:srgbClr val="000000"/>
                </a:solidFill>
              </a:rPr>
              <a:t>improving </a:t>
            </a:r>
          </a:p>
          <a:p>
            <a:pPr marL="0" lvl="0" indent="0">
              <a:lnSpc>
                <a:spcPct val="150000"/>
              </a:lnSpc>
              <a:spcBef>
                <a:spcPct val="20000"/>
              </a:spcBef>
              <a:buClrTx/>
              <a:buSzTx/>
              <a:tabLst>
                <a:tab pos="357188" algn="l"/>
                <a:tab pos="714375" algn="l"/>
                <a:tab pos="1071563" algn="l"/>
                <a:tab pos="1428750" algn="l"/>
              </a:tabLst>
              <a:defRPr/>
            </a:pPr>
            <a:r>
              <a:rPr lang="en-GB" sz="2000" dirty="0">
                <a:solidFill>
                  <a:schemeClr val="accent6"/>
                </a:solidFill>
              </a:rPr>
              <a:t>Need for </a:t>
            </a:r>
            <a:r>
              <a:rPr lang="en-GB" sz="2000" b="1" dirty="0">
                <a:solidFill>
                  <a:schemeClr val="accent6"/>
                </a:solidFill>
              </a:rPr>
              <a:t>timely and nationally available data sets </a:t>
            </a:r>
            <a:r>
              <a:rPr lang="en-GB" sz="2000" dirty="0">
                <a:solidFill>
                  <a:schemeClr val="accent6"/>
                </a:solidFill>
              </a:rPr>
              <a:t>to reflect the latest picture of quality in our assessments, and to </a:t>
            </a:r>
            <a:r>
              <a:rPr lang="en-GB" sz="2000" b="1" dirty="0">
                <a:solidFill>
                  <a:schemeClr val="accent6"/>
                </a:solidFill>
              </a:rPr>
              <a:t>reduce the burden </a:t>
            </a:r>
            <a:r>
              <a:rPr lang="en-GB" sz="2000" dirty="0">
                <a:solidFill>
                  <a:schemeClr val="accent6"/>
                </a:solidFill>
              </a:rPr>
              <a:t>of data submission</a:t>
            </a:r>
          </a:p>
          <a:p>
            <a:pPr marL="0" lvl="0" indent="0">
              <a:lnSpc>
                <a:spcPct val="150000"/>
              </a:lnSpc>
              <a:spcBef>
                <a:spcPct val="20000"/>
              </a:spcBef>
              <a:buClrTx/>
              <a:buSzTx/>
              <a:tabLst>
                <a:tab pos="357188" algn="l"/>
                <a:tab pos="714375" algn="l"/>
                <a:tab pos="1071563" algn="l"/>
                <a:tab pos="1428750" algn="l"/>
              </a:tabLst>
              <a:defRPr/>
            </a:pPr>
            <a:r>
              <a:rPr lang="en-GB" sz="2000" dirty="0">
                <a:solidFill>
                  <a:srgbClr val="000000"/>
                </a:solidFill>
              </a:rPr>
              <a:t>A “</a:t>
            </a:r>
            <a:r>
              <a:rPr lang="en-GB" sz="2000" b="1" dirty="0">
                <a:solidFill>
                  <a:srgbClr val="000000"/>
                </a:solidFill>
              </a:rPr>
              <a:t>one stop shop</a:t>
            </a:r>
            <a:r>
              <a:rPr lang="en-GB" sz="2000" dirty="0">
                <a:solidFill>
                  <a:srgbClr val="000000"/>
                </a:solidFill>
              </a:rPr>
              <a:t>” single profile for inspectors</a:t>
            </a:r>
          </a:p>
          <a:p>
            <a:pPr marL="0" lvl="0" indent="0">
              <a:lnSpc>
                <a:spcPct val="150000"/>
              </a:lnSpc>
              <a:spcBef>
                <a:spcPct val="20000"/>
              </a:spcBef>
              <a:buClrTx/>
              <a:buSzTx/>
              <a:tabLst>
                <a:tab pos="357188" algn="l"/>
                <a:tab pos="714375" algn="l"/>
                <a:tab pos="1071563" algn="l"/>
                <a:tab pos="1428750" algn="l"/>
              </a:tabLst>
              <a:defRPr/>
            </a:pPr>
            <a:r>
              <a:rPr lang="en-GB" sz="2000" dirty="0">
                <a:solidFill>
                  <a:schemeClr val="accent6"/>
                </a:solidFill>
              </a:rPr>
              <a:t>Improving information from </a:t>
            </a:r>
            <a:r>
              <a:rPr lang="en-GB" sz="2000" b="1" dirty="0">
                <a:solidFill>
                  <a:schemeClr val="accent6"/>
                </a:solidFill>
              </a:rPr>
              <a:t>people’s experiences </a:t>
            </a:r>
            <a:r>
              <a:rPr lang="en-GB" sz="2000" dirty="0">
                <a:solidFill>
                  <a:schemeClr val="accent6"/>
                </a:solidFill>
              </a:rPr>
              <a:t>of services</a:t>
            </a:r>
          </a:p>
          <a:p>
            <a:pPr>
              <a:buFontTx/>
              <a:buChar char="-"/>
            </a:pPr>
            <a:endParaRPr lang="en-GB" dirty="0"/>
          </a:p>
          <a:p>
            <a:endParaRPr lang="en-GB" dirty="0"/>
          </a:p>
        </p:txBody>
      </p:sp>
      <p:sp>
        <p:nvSpPr>
          <p:cNvPr id="4" name="Slide Number Placeholder 3">
            <a:extLst>
              <a:ext uri="{FF2B5EF4-FFF2-40B4-BE49-F238E27FC236}">
                <a16:creationId xmlns:a16="http://schemas.microsoft.com/office/drawing/2014/main" id="{D83D841A-71FD-4AFB-98BD-AF8ACC55584E}"/>
              </a:ext>
            </a:extLst>
          </p:cNvPr>
          <p:cNvSpPr>
            <a:spLocks noGrp="1"/>
          </p:cNvSpPr>
          <p:nvPr>
            <p:ph type="sldNum" sz="quarter" idx="10"/>
          </p:nvPr>
        </p:nvSpPr>
        <p:spPr/>
        <p:txBody>
          <a:bodyPr/>
          <a:lstStyle/>
          <a:p>
            <a:pPr>
              <a:defRPr/>
            </a:pPr>
            <a:fld id="{FCFCEEC5-67CA-4272-919E-2E502A95A6FE}" type="slidenum">
              <a:rPr lang="en-US" smtClean="0"/>
              <a:pPr>
                <a:defRPr/>
              </a:pPr>
              <a:t>8</a:t>
            </a:fld>
            <a:endParaRPr lang="en-US" sz="1400">
              <a:solidFill>
                <a:srgbClr val="6D2E69"/>
              </a:solidFill>
            </a:endParaRPr>
          </a:p>
        </p:txBody>
      </p:sp>
    </p:spTree>
    <p:extLst>
      <p:ext uri="{BB962C8B-B14F-4D97-AF65-F5344CB8AC3E}">
        <p14:creationId xmlns:p14="http://schemas.microsoft.com/office/powerpoint/2010/main" val="234721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13C4-818D-43A3-A733-37A5702031D4}"/>
              </a:ext>
            </a:extLst>
          </p:cNvPr>
          <p:cNvSpPr>
            <a:spLocks noGrp="1"/>
          </p:cNvSpPr>
          <p:nvPr>
            <p:ph type="title"/>
          </p:nvPr>
        </p:nvSpPr>
        <p:spPr/>
        <p:txBody>
          <a:bodyPr/>
          <a:lstStyle/>
          <a:p>
            <a:r>
              <a:rPr lang="en-GB" dirty="0"/>
              <a:t>CQC’s Approach</a:t>
            </a:r>
            <a:r>
              <a:rPr lang="en-GB" baseline="0" dirty="0"/>
              <a:t> to use of data and analysis –changes</a:t>
            </a:r>
            <a:endParaRPr lang="en-GB" dirty="0"/>
          </a:p>
        </p:txBody>
      </p:sp>
      <p:sp>
        <p:nvSpPr>
          <p:cNvPr id="4" name="Slide Number Placeholder 3">
            <a:extLst>
              <a:ext uri="{FF2B5EF4-FFF2-40B4-BE49-F238E27FC236}">
                <a16:creationId xmlns:a16="http://schemas.microsoft.com/office/drawing/2014/main" id="{F2FE2E0A-AD33-4F21-B9E0-EAA1D631EF3F}"/>
              </a:ext>
            </a:extLst>
          </p:cNvPr>
          <p:cNvSpPr>
            <a:spLocks noGrp="1"/>
          </p:cNvSpPr>
          <p:nvPr>
            <p:ph type="sldNum" sz="quarter" idx="10"/>
          </p:nvPr>
        </p:nvSpPr>
        <p:spPr/>
        <p:txBody>
          <a:bodyPr/>
          <a:lstStyle/>
          <a:p>
            <a:pPr>
              <a:defRPr/>
            </a:pPr>
            <a:fld id="{FCFCEEC5-67CA-4272-919E-2E502A95A6FE}" type="slidenum">
              <a:rPr lang="en-US" smtClean="0"/>
              <a:pPr>
                <a:defRPr/>
              </a:pPr>
              <a:t>9</a:t>
            </a:fld>
            <a:endParaRPr lang="en-US" sz="1400">
              <a:solidFill>
                <a:srgbClr val="6D2E69"/>
              </a:solidFill>
            </a:endParaRPr>
          </a:p>
        </p:txBody>
      </p:sp>
      <p:sp>
        <p:nvSpPr>
          <p:cNvPr id="5" name="Content Placeholder 4">
            <a:extLst>
              <a:ext uri="{FF2B5EF4-FFF2-40B4-BE49-F238E27FC236}">
                <a16:creationId xmlns:a16="http://schemas.microsoft.com/office/drawing/2014/main" id="{ED065B6D-5026-452D-90B2-24E18102AAE9}"/>
              </a:ext>
            </a:extLst>
          </p:cNvPr>
          <p:cNvSpPr txBox="1">
            <a:spLocks/>
          </p:cNvSpPr>
          <p:nvPr/>
        </p:nvSpPr>
        <p:spPr>
          <a:xfrm>
            <a:off x="863601" y="1592464"/>
            <a:ext cx="8341302" cy="906463"/>
          </a:xfrm>
          <a:prstGeom prst="rect">
            <a:avLst/>
          </a:prstGeom>
        </p:spPr>
        <p:txBody>
          <a:bodyPr/>
          <a:lst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a:lstStyle>
          <a:p>
            <a:pPr>
              <a:lnSpc>
                <a:spcPct val="150000"/>
              </a:lnSpc>
            </a:pPr>
            <a:r>
              <a:rPr lang="en-GB" sz="2800" kern="0" dirty="0"/>
              <a:t>Some style changes</a:t>
            </a:r>
          </a:p>
          <a:p>
            <a:pPr marL="285750" indent="-285750">
              <a:lnSpc>
                <a:spcPct val="150000"/>
              </a:lnSpc>
              <a:spcBef>
                <a:spcPct val="20000"/>
              </a:spcBef>
              <a:buClrTx/>
              <a:buSzTx/>
              <a:buFontTx/>
              <a:buChar char="-"/>
              <a:tabLst>
                <a:tab pos="357188" algn="l"/>
                <a:tab pos="714375" algn="l"/>
                <a:tab pos="1071563" algn="l"/>
                <a:tab pos="1428750" algn="l"/>
              </a:tabLst>
              <a:defRPr/>
            </a:pPr>
            <a:r>
              <a:rPr lang="en-GB" kern="0" dirty="0">
                <a:solidFill>
                  <a:srgbClr val="000000"/>
                </a:solidFill>
              </a:rPr>
              <a:t>Using analysis to measure </a:t>
            </a:r>
            <a:r>
              <a:rPr lang="en-GB" b="1" kern="0" dirty="0">
                <a:solidFill>
                  <a:srgbClr val="000000"/>
                </a:solidFill>
              </a:rPr>
              <a:t>good </a:t>
            </a:r>
            <a:r>
              <a:rPr lang="en-GB" kern="0" dirty="0">
                <a:solidFill>
                  <a:srgbClr val="000000"/>
                </a:solidFill>
              </a:rPr>
              <a:t>and </a:t>
            </a:r>
            <a:r>
              <a:rPr lang="en-GB" b="1" kern="0" dirty="0">
                <a:solidFill>
                  <a:srgbClr val="000000"/>
                </a:solidFill>
              </a:rPr>
              <a:t>outstanding </a:t>
            </a:r>
            <a:r>
              <a:rPr lang="en-GB" kern="0" dirty="0">
                <a:solidFill>
                  <a:srgbClr val="000000"/>
                </a:solidFill>
              </a:rPr>
              <a:t>care</a:t>
            </a:r>
          </a:p>
          <a:p>
            <a:pPr marL="285750" indent="-285750">
              <a:lnSpc>
                <a:spcPct val="150000"/>
              </a:lnSpc>
              <a:spcBef>
                <a:spcPct val="20000"/>
              </a:spcBef>
              <a:buClrTx/>
              <a:buSzTx/>
              <a:buFontTx/>
              <a:buChar char="-"/>
              <a:tabLst>
                <a:tab pos="357188" algn="l"/>
                <a:tab pos="714375" algn="l"/>
                <a:tab pos="1071563" algn="l"/>
                <a:tab pos="1428750" algn="l"/>
              </a:tabLst>
              <a:defRPr/>
            </a:pPr>
            <a:r>
              <a:rPr lang="en-GB" kern="0" dirty="0">
                <a:solidFill>
                  <a:schemeClr val="accent6"/>
                </a:solidFill>
              </a:rPr>
              <a:t>Focused analysis on the </a:t>
            </a:r>
            <a:r>
              <a:rPr lang="en-GB" b="1" kern="0" dirty="0">
                <a:solidFill>
                  <a:schemeClr val="accent6"/>
                </a:solidFill>
              </a:rPr>
              <a:t>system</a:t>
            </a:r>
            <a:r>
              <a:rPr lang="en-GB" kern="0" dirty="0">
                <a:solidFill>
                  <a:schemeClr val="accent6"/>
                </a:solidFill>
              </a:rPr>
              <a:t> – local and area, and </a:t>
            </a:r>
            <a:r>
              <a:rPr lang="en-GB" b="1" kern="0" dirty="0">
                <a:solidFill>
                  <a:schemeClr val="accent6"/>
                </a:solidFill>
              </a:rPr>
              <a:t>pathways </a:t>
            </a:r>
            <a:r>
              <a:rPr lang="en-GB" kern="0" dirty="0">
                <a:solidFill>
                  <a:schemeClr val="accent6"/>
                </a:solidFill>
              </a:rPr>
              <a:t>of care across organisations</a:t>
            </a:r>
          </a:p>
          <a:p>
            <a:pPr marL="285750" indent="-285750">
              <a:lnSpc>
                <a:spcPct val="150000"/>
              </a:lnSpc>
              <a:spcBef>
                <a:spcPct val="20000"/>
              </a:spcBef>
              <a:buClrTx/>
              <a:buSzTx/>
              <a:buFontTx/>
              <a:buChar char="-"/>
              <a:tabLst>
                <a:tab pos="357188" algn="l"/>
                <a:tab pos="714375" algn="l"/>
                <a:tab pos="1071563" algn="l"/>
                <a:tab pos="1428750" algn="l"/>
              </a:tabLst>
              <a:defRPr/>
            </a:pPr>
            <a:r>
              <a:rPr lang="en-GB" b="1" kern="0" dirty="0"/>
              <a:t>Publication </a:t>
            </a:r>
            <a:r>
              <a:rPr lang="en-GB" kern="0" dirty="0"/>
              <a:t>of risk analysis – commitment to transparency is constant - but less easy to do this</a:t>
            </a:r>
          </a:p>
          <a:p>
            <a:pPr marL="285750" indent="-285750">
              <a:spcBef>
                <a:spcPct val="20000"/>
              </a:spcBef>
              <a:buClrTx/>
              <a:buSzTx/>
              <a:buFontTx/>
              <a:buChar char="-"/>
              <a:tabLst>
                <a:tab pos="357188" algn="l"/>
                <a:tab pos="714375" algn="l"/>
                <a:tab pos="1071563" algn="l"/>
                <a:tab pos="1428750" algn="l"/>
              </a:tabLst>
              <a:defRPr/>
            </a:pPr>
            <a:r>
              <a:rPr lang="en-GB" kern="0" dirty="0">
                <a:solidFill>
                  <a:schemeClr val="accent6"/>
                </a:solidFill>
              </a:rPr>
              <a:t>New </a:t>
            </a:r>
            <a:r>
              <a:rPr lang="en-GB" b="1" kern="0" dirty="0">
                <a:solidFill>
                  <a:schemeClr val="accent6"/>
                </a:solidFill>
              </a:rPr>
              <a:t>data science</a:t>
            </a:r>
            <a:r>
              <a:rPr lang="en-GB" kern="0" dirty="0">
                <a:solidFill>
                  <a:schemeClr val="accent6"/>
                </a:solidFill>
              </a:rPr>
              <a:t> techniques for </a:t>
            </a:r>
            <a:r>
              <a:rPr lang="en-GB" b="1" kern="0" dirty="0">
                <a:solidFill>
                  <a:schemeClr val="accent6"/>
                </a:solidFill>
              </a:rPr>
              <a:t>automation</a:t>
            </a:r>
            <a:r>
              <a:rPr lang="en-GB" kern="0" dirty="0">
                <a:solidFill>
                  <a:schemeClr val="accent6"/>
                </a:solidFill>
              </a:rPr>
              <a:t> and assisting individual decision making</a:t>
            </a:r>
          </a:p>
          <a:p>
            <a:pPr marL="285750" indent="-285750">
              <a:spcBef>
                <a:spcPct val="20000"/>
              </a:spcBef>
              <a:buClrTx/>
              <a:buSzTx/>
              <a:buFontTx/>
              <a:buChar char="-"/>
              <a:tabLst>
                <a:tab pos="357188" algn="l"/>
                <a:tab pos="714375" algn="l"/>
                <a:tab pos="1071563" algn="l"/>
                <a:tab pos="1428750" algn="l"/>
              </a:tabLst>
              <a:defRPr/>
            </a:pPr>
            <a:endParaRPr lang="en-GB" kern="0" dirty="0">
              <a:solidFill>
                <a:srgbClr val="000000"/>
              </a:solidFill>
            </a:endParaRPr>
          </a:p>
          <a:p>
            <a:pPr marL="285750" indent="-285750">
              <a:spcBef>
                <a:spcPct val="20000"/>
              </a:spcBef>
              <a:buClrTx/>
              <a:buSzTx/>
              <a:buFontTx/>
              <a:buChar char="-"/>
              <a:tabLst>
                <a:tab pos="357188" algn="l"/>
                <a:tab pos="714375" algn="l"/>
                <a:tab pos="1071563" algn="l"/>
                <a:tab pos="1428750" algn="l"/>
              </a:tabLst>
              <a:defRPr/>
            </a:pPr>
            <a:endParaRPr lang="en-GB" kern="0" dirty="0">
              <a:solidFill>
                <a:srgbClr val="000000"/>
              </a:solidFill>
            </a:endParaRPr>
          </a:p>
        </p:txBody>
      </p:sp>
      <p:pic>
        <p:nvPicPr>
          <p:cNvPr id="6" name="Picture 5">
            <a:extLst>
              <a:ext uri="{FF2B5EF4-FFF2-40B4-BE49-F238E27FC236}">
                <a16:creationId xmlns:a16="http://schemas.microsoft.com/office/drawing/2014/main" id="{970EBC88-7ADE-4416-8565-6BEB4BD82F4C}"/>
              </a:ext>
            </a:extLst>
          </p:cNvPr>
          <p:cNvPicPr>
            <a:picLocks noChangeAspect="1"/>
          </p:cNvPicPr>
          <p:nvPr/>
        </p:nvPicPr>
        <p:blipFill>
          <a:blip r:embed="rId3"/>
          <a:stretch>
            <a:fillRect/>
          </a:stretch>
        </p:blipFill>
        <p:spPr>
          <a:xfrm>
            <a:off x="9406146" y="2045696"/>
            <a:ext cx="2229171" cy="1681045"/>
          </a:xfrm>
          <a:prstGeom prst="rect">
            <a:avLst/>
          </a:prstGeom>
        </p:spPr>
      </p:pic>
    </p:spTree>
    <p:extLst>
      <p:ext uri="{BB962C8B-B14F-4D97-AF65-F5344CB8AC3E}">
        <p14:creationId xmlns:p14="http://schemas.microsoft.com/office/powerpoint/2010/main" val="3421643775"/>
      </p:ext>
    </p:extLst>
  </p:cSld>
  <p:clrMapOvr>
    <a:masterClrMapping/>
  </p:clrMapOvr>
</p:sld>
</file>

<file path=ppt/theme/theme1.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0"/>
          </a:schemeClr>
        </a:solidFill>
        <a:ln w="31750" cap="flat" cmpd="sng" algn="ctr">
          <a:solidFill>
            <a:srgbClr val="9966FF"/>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20205_CQC_Template">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ヒラギノ角ゴ Pro W3" pitchFamily="-1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2" ma:contentTypeDescription="Create a new document." ma:contentTypeScope="" ma:versionID="e8f42e5760db6efce7323e263391608b">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b48a1fd02e85dbb6762a9046005814b7"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7DBD05-4206-4320-BA43-B2515B1F8DF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497441b-d3fe-4788-8629-aff52d38f515"/>
    <ds:schemaRef ds:uri="1d162527-c308-4a98-98b8-9e726c57dd8b"/>
    <ds:schemaRef ds:uri="http://www.w3.org/XML/1998/namespace"/>
  </ds:schemaRefs>
</ds:datastoreItem>
</file>

<file path=customXml/itemProps2.xml><?xml version="1.0" encoding="utf-8"?>
<ds:datastoreItem xmlns:ds="http://schemas.openxmlformats.org/officeDocument/2006/customXml" ds:itemID="{A9FCD7DA-F564-4BC8-9FC5-49F827071246}">
  <ds:schemaRefs>
    <ds:schemaRef ds:uri="http://schemas.microsoft.com/sharepoint/v3/contenttype/forms"/>
  </ds:schemaRefs>
</ds:datastoreItem>
</file>

<file path=customXml/itemProps3.xml><?xml version="1.0" encoding="utf-8"?>
<ds:datastoreItem xmlns:ds="http://schemas.openxmlformats.org/officeDocument/2006/customXml" ds:itemID="{9B543AB0-61D9-42C8-BE4D-4BA003CEE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2900</TotalTime>
  <Words>2016</Words>
  <Application>Microsoft Office PowerPoint</Application>
  <PresentationFormat>Bredbild</PresentationFormat>
  <Paragraphs>230</Paragraphs>
  <Slides>20</Slides>
  <Notes>12</Notes>
  <HiddenSlides>0</HiddenSlides>
  <MMClips>0</MMClips>
  <ScaleCrop>false</ScaleCrop>
  <HeadingPairs>
    <vt:vector size="6" baseType="variant">
      <vt:variant>
        <vt:lpstr>Använt teckensnitt</vt:lpstr>
      </vt:variant>
      <vt:variant>
        <vt:i4>7</vt:i4>
      </vt:variant>
      <vt:variant>
        <vt:lpstr>Tema</vt:lpstr>
      </vt:variant>
      <vt:variant>
        <vt:i4>5</vt:i4>
      </vt:variant>
      <vt:variant>
        <vt:lpstr>Bildrubriker</vt:lpstr>
      </vt:variant>
      <vt:variant>
        <vt:i4>20</vt:i4>
      </vt:variant>
    </vt:vector>
  </HeadingPairs>
  <TitlesOfParts>
    <vt:vector size="32" baseType="lpstr">
      <vt:lpstr>MS PGothic</vt:lpstr>
      <vt:lpstr>MS PGothic</vt:lpstr>
      <vt:lpstr>Arial</vt:lpstr>
      <vt:lpstr>Arial Nova</vt:lpstr>
      <vt:lpstr>Calibri</vt:lpstr>
      <vt:lpstr>Wingdings 2</vt:lpstr>
      <vt:lpstr>ヒラギノ角ゴ Pro W3</vt:lpstr>
      <vt:lpstr>3_20205_CQC_Template</vt:lpstr>
      <vt:lpstr>4_20205_CQC_Template</vt:lpstr>
      <vt:lpstr>2_20205_CQC_Template</vt:lpstr>
      <vt:lpstr>1_20205_CQC_Template</vt:lpstr>
      <vt:lpstr>Custom Design</vt:lpstr>
      <vt:lpstr>Tillsynsforum April 2021 How we use Data and Insight at the Care Quality Commission</vt:lpstr>
      <vt:lpstr>Outline</vt:lpstr>
      <vt:lpstr>Outline</vt:lpstr>
      <vt:lpstr>Our role and purpose</vt:lpstr>
      <vt:lpstr>Framework for our Assessment of quality</vt:lpstr>
      <vt:lpstr>Outline</vt:lpstr>
      <vt:lpstr>CQC’s approach to use of data and analysis – timeline</vt:lpstr>
      <vt:lpstr>CQC’s Approach to use of data and analysis – continuity</vt:lpstr>
      <vt:lpstr>CQC’s Approach to use of data and analysis –changes</vt:lpstr>
      <vt:lpstr>Outline</vt:lpstr>
      <vt:lpstr>Provider level analysis - CQC INSIGHT</vt:lpstr>
      <vt:lpstr>Provider level analysis - CQC INSIGHT</vt:lpstr>
      <vt:lpstr>Provider level analysis - Clinical Outliers</vt:lpstr>
      <vt:lpstr>Integration and Systems</vt:lpstr>
      <vt:lpstr>Outline</vt:lpstr>
      <vt:lpstr>Programme to transform our capability and use of analytics – some work we are exploring</vt:lpstr>
      <vt:lpstr>Data Science: Topic Modelling</vt:lpstr>
      <vt:lpstr>Event Driven Insight  - in development</vt:lpstr>
      <vt:lpstr>Outline</vt:lpstr>
      <vt:lpstr>Discussion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data-driven analysis and digitalization within supervision.”   I can provide a bit of an overview of how we are developing in both of those aspects, and talk about where we have come from in doing that. Then I can include some case studies of work we have done. Does that sound okay?</dc:title>
  <dc:creator>Annaly, Lisa</dc:creator>
  <cp:lastModifiedBy>Thomas Carter</cp:lastModifiedBy>
  <cp:revision>1</cp:revision>
  <dcterms:created xsi:type="dcterms:W3CDTF">2021-04-14T06:34:14Z</dcterms:created>
  <dcterms:modified xsi:type="dcterms:W3CDTF">2021-04-16T07:04:18Z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